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5"/>
  </p:notesMasterIdLst>
  <p:sldIdLst>
    <p:sldId id="256" r:id="rId2"/>
    <p:sldId id="257" r:id="rId3"/>
    <p:sldId id="258" r:id="rId4"/>
    <p:sldId id="282" r:id="rId5"/>
    <p:sldId id="277" r:id="rId6"/>
    <p:sldId id="279" r:id="rId7"/>
    <p:sldId id="264" r:id="rId8"/>
    <p:sldId id="260" r:id="rId9"/>
    <p:sldId id="259" r:id="rId10"/>
    <p:sldId id="263" r:id="rId11"/>
    <p:sldId id="268" r:id="rId12"/>
    <p:sldId id="269" r:id="rId13"/>
    <p:sldId id="273" r:id="rId14"/>
  </p:sldIdLst>
  <p:sldSz cx="9144000" cy="6858000" type="screen4x3"/>
  <p:notesSz cx="6858000" cy="9144000"/>
  <p:defaultTextStyle>
    <a:defPPr>
      <a:defRPr lang="tr-T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81" d="100"/>
          <a:sy n="81" d="100"/>
        </p:scale>
        <p:origin x="14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a:extLst>
              <a:ext uri="{FF2B5EF4-FFF2-40B4-BE49-F238E27FC236}">
                <a16:creationId xmlns:a16="http://schemas.microsoft.com/office/drawing/2014/main" id="{A838B23F-BA99-4635-859A-DC6A97636BD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tr-TR"/>
          </a:p>
        </p:txBody>
      </p:sp>
      <p:sp>
        <p:nvSpPr>
          <p:cNvPr id="3" name="2 Veri Yer Tutucusu">
            <a:extLst>
              <a:ext uri="{FF2B5EF4-FFF2-40B4-BE49-F238E27FC236}">
                <a16:creationId xmlns:a16="http://schemas.microsoft.com/office/drawing/2014/main" id="{C2CCE9BD-9803-41F9-BD12-C57AC286371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6A6D929-3432-42B0-A5CF-794C12F97061}" type="datetimeFigureOut">
              <a:rPr lang="tr-TR"/>
              <a:pPr>
                <a:defRPr/>
              </a:pPr>
              <a:t>10.07.2020</a:t>
            </a:fld>
            <a:endParaRPr lang="tr-TR"/>
          </a:p>
        </p:txBody>
      </p:sp>
      <p:sp>
        <p:nvSpPr>
          <p:cNvPr id="4" name="3 Slayt Görüntüsü Yer Tutucusu">
            <a:extLst>
              <a:ext uri="{FF2B5EF4-FFF2-40B4-BE49-F238E27FC236}">
                <a16:creationId xmlns:a16="http://schemas.microsoft.com/office/drawing/2014/main" id="{35D07223-B76C-4BC7-BBF7-1BCF78F6EA3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a:extLst>
              <a:ext uri="{FF2B5EF4-FFF2-40B4-BE49-F238E27FC236}">
                <a16:creationId xmlns:a16="http://schemas.microsoft.com/office/drawing/2014/main" id="{6CAB547F-89E2-4588-9264-E14B853406E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a:extLst>
              <a:ext uri="{FF2B5EF4-FFF2-40B4-BE49-F238E27FC236}">
                <a16:creationId xmlns:a16="http://schemas.microsoft.com/office/drawing/2014/main" id="{BBB568DD-F987-4FAD-80AE-0B6D3CBC4D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tr-TR"/>
          </a:p>
        </p:txBody>
      </p:sp>
      <p:sp>
        <p:nvSpPr>
          <p:cNvPr id="7" name="6 Slayt Numarası Yer Tutucusu">
            <a:extLst>
              <a:ext uri="{FF2B5EF4-FFF2-40B4-BE49-F238E27FC236}">
                <a16:creationId xmlns:a16="http://schemas.microsoft.com/office/drawing/2014/main" id="{9BC7B551-1916-426C-B0E7-683F4F0FAA5D}"/>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317FC0F2-B65D-4192-9B0E-501C8100378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tr-TR"/>
              <a:t>Asıl başlık stili için tıklatın</a:t>
            </a:r>
            <a:endParaRPr lang="en-US"/>
          </a:p>
        </p:txBody>
      </p:sp>
      <p:sp>
        <p:nvSpPr>
          <p:cNvPr id="9" name="8 Alt Başlık"/>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a:t>Asıl alt başlık stilini düzenlemek için tıklatın</a:t>
            </a:r>
            <a:endParaRPr lang="en-US"/>
          </a:p>
        </p:txBody>
      </p:sp>
      <p:sp>
        <p:nvSpPr>
          <p:cNvPr id="4" name="13 Veri Yer Tutucusu">
            <a:extLst>
              <a:ext uri="{FF2B5EF4-FFF2-40B4-BE49-F238E27FC236}">
                <a16:creationId xmlns:a16="http://schemas.microsoft.com/office/drawing/2014/main" id="{A65E34DF-AD6A-4166-9244-CD1317F22FA0}"/>
              </a:ext>
            </a:extLst>
          </p:cNvPr>
          <p:cNvSpPr>
            <a:spLocks noGrp="1"/>
          </p:cNvSpPr>
          <p:nvPr>
            <p:ph type="dt" sz="half" idx="10"/>
          </p:nvPr>
        </p:nvSpPr>
        <p:spPr/>
        <p:txBody>
          <a:bodyPr/>
          <a:lstStyle>
            <a:lvl1pPr>
              <a:defRPr/>
            </a:lvl1pPr>
          </a:lstStyle>
          <a:p>
            <a:pPr>
              <a:defRPr/>
            </a:pPr>
            <a:fld id="{9BE3BD41-C917-412D-ADAA-42046334188C}" type="datetimeFigureOut">
              <a:rPr lang="tr-TR"/>
              <a:pPr>
                <a:defRPr/>
              </a:pPr>
              <a:t>10.07.2020</a:t>
            </a:fld>
            <a:endParaRPr lang="tr-TR"/>
          </a:p>
        </p:txBody>
      </p:sp>
      <p:sp>
        <p:nvSpPr>
          <p:cNvPr id="5" name="2 Altbilgi Yer Tutucusu">
            <a:extLst>
              <a:ext uri="{FF2B5EF4-FFF2-40B4-BE49-F238E27FC236}">
                <a16:creationId xmlns:a16="http://schemas.microsoft.com/office/drawing/2014/main" id="{089FEA55-567E-4EB3-8C59-1C588ED1A917}"/>
              </a:ext>
            </a:extLst>
          </p:cNvPr>
          <p:cNvSpPr>
            <a:spLocks noGrp="1"/>
          </p:cNvSpPr>
          <p:nvPr>
            <p:ph type="ftr" sz="quarter" idx="11"/>
          </p:nvPr>
        </p:nvSpPr>
        <p:spPr/>
        <p:txBody>
          <a:bodyPr/>
          <a:lstStyle>
            <a:lvl1pPr>
              <a:defRPr/>
            </a:lvl1pPr>
          </a:lstStyle>
          <a:p>
            <a:pPr>
              <a:defRPr/>
            </a:pPr>
            <a:endParaRPr lang="tr-TR"/>
          </a:p>
        </p:txBody>
      </p:sp>
      <p:sp>
        <p:nvSpPr>
          <p:cNvPr id="6" name="22 Slayt Numarası Yer Tutucusu">
            <a:extLst>
              <a:ext uri="{FF2B5EF4-FFF2-40B4-BE49-F238E27FC236}">
                <a16:creationId xmlns:a16="http://schemas.microsoft.com/office/drawing/2014/main" id="{A5709097-D361-4939-856A-B3125F1C5C84}"/>
              </a:ext>
            </a:extLst>
          </p:cNvPr>
          <p:cNvSpPr>
            <a:spLocks noGrp="1"/>
          </p:cNvSpPr>
          <p:nvPr>
            <p:ph type="sldNum" sz="quarter" idx="12"/>
          </p:nvPr>
        </p:nvSpPr>
        <p:spPr/>
        <p:txBody>
          <a:bodyPr/>
          <a:lstStyle>
            <a:lvl1pPr>
              <a:defRPr/>
            </a:lvl1pPr>
          </a:lstStyle>
          <a:p>
            <a:pPr>
              <a:defRPr/>
            </a:pPr>
            <a:fld id="{85709555-8596-4F12-9E60-DF9A427E1115}" type="slidenum">
              <a:rPr lang="tr-TR"/>
              <a:pPr>
                <a:defRPr/>
              </a:pPr>
              <a:t>‹#›</a:t>
            </a:fld>
            <a:endParaRPr lang="tr-TR"/>
          </a:p>
        </p:txBody>
      </p:sp>
    </p:spTree>
    <p:extLst>
      <p:ext uri="{BB962C8B-B14F-4D97-AF65-F5344CB8AC3E}">
        <p14:creationId xmlns:p14="http://schemas.microsoft.com/office/powerpoint/2010/main" val="154246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a16="http://schemas.microsoft.com/office/drawing/2014/main" id="{B25EEFC8-C1E6-4550-847E-4E482624C049}"/>
              </a:ext>
            </a:extLst>
          </p:cNvPr>
          <p:cNvSpPr>
            <a:spLocks noGrp="1"/>
          </p:cNvSpPr>
          <p:nvPr>
            <p:ph type="dt" sz="half" idx="10"/>
          </p:nvPr>
        </p:nvSpPr>
        <p:spPr/>
        <p:txBody>
          <a:bodyPr/>
          <a:lstStyle>
            <a:lvl1pPr>
              <a:defRPr/>
            </a:lvl1pPr>
          </a:lstStyle>
          <a:p>
            <a:pPr>
              <a:defRPr/>
            </a:pPr>
            <a:fld id="{5EEB2777-27CC-4DCB-889D-9B27519167A2}" type="datetimeFigureOut">
              <a:rPr lang="tr-TR"/>
              <a:pPr>
                <a:defRPr/>
              </a:pPr>
              <a:t>10.07.2020</a:t>
            </a:fld>
            <a:endParaRPr lang="tr-TR"/>
          </a:p>
        </p:txBody>
      </p:sp>
      <p:sp>
        <p:nvSpPr>
          <p:cNvPr id="5" name="2 Altbilgi Yer Tutucusu">
            <a:extLst>
              <a:ext uri="{FF2B5EF4-FFF2-40B4-BE49-F238E27FC236}">
                <a16:creationId xmlns:a16="http://schemas.microsoft.com/office/drawing/2014/main" id="{60B0F4F9-C03B-45DA-A208-4B4EAA33E2D3}"/>
              </a:ext>
            </a:extLst>
          </p:cNvPr>
          <p:cNvSpPr>
            <a:spLocks noGrp="1"/>
          </p:cNvSpPr>
          <p:nvPr>
            <p:ph type="ftr" sz="quarter" idx="11"/>
          </p:nvPr>
        </p:nvSpPr>
        <p:spPr/>
        <p:txBody>
          <a:bodyPr/>
          <a:lstStyle>
            <a:lvl1pPr>
              <a:defRPr/>
            </a:lvl1pPr>
          </a:lstStyle>
          <a:p>
            <a:pPr>
              <a:defRPr/>
            </a:pPr>
            <a:endParaRPr lang="tr-TR"/>
          </a:p>
        </p:txBody>
      </p:sp>
      <p:sp>
        <p:nvSpPr>
          <p:cNvPr id="6" name="22 Slayt Numarası Yer Tutucusu">
            <a:extLst>
              <a:ext uri="{FF2B5EF4-FFF2-40B4-BE49-F238E27FC236}">
                <a16:creationId xmlns:a16="http://schemas.microsoft.com/office/drawing/2014/main" id="{A794B0A8-1AB1-40F6-A6C9-6028399C9033}"/>
              </a:ext>
            </a:extLst>
          </p:cNvPr>
          <p:cNvSpPr>
            <a:spLocks noGrp="1"/>
          </p:cNvSpPr>
          <p:nvPr>
            <p:ph type="sldNum" sz="quarter" idx="12"/>
          </p:nvPr>
        </p:nvSpPr>
        <p:spPr/>
        <p:txBody>
          <a:bodyPr/>
          <a:lstStyle>
            <a:lvl1pPr>
              <a:defRPr/>
            </a:lvl1pPr>
          </a:lstStyle>
          <a:p>
            <a:pPr>
              <a:defRPr/>
            </a:pPr>
            <a:fld id="{866C286B-7C61-416E-A101-7F687A32A4D2}" type="slidenum">
              <a:rPr lang="tr-TR"/>
              <a:pPr>
                <a:defRPr/>
              </a:pPr>
              <a:t>‹#›</a:t>
            </a:fld>
            <a:endParaRPr lang="tr-TR"/>
          </a:p>
        </p:txBody>
      </p:sp>
    </p:spTree>
    <p:extLst>
      <p:ext uri="{BB962C8B-B14F-4D97-AF65-F5344CB8AC3E}">
        <p14:creationId xmlns:p14="http://schemas.microsoft.com/office/powerpoint/2010/main" val="1174815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a16="http://schemas.microsoft.com/office/drawing/2014/main" id="{6DFEAA0A-84D8-4768-ADAA-D7318E927D51}"/>
              </a:ext>
            </a:extLst>
          </p:cNvPr>
          <p:cNvSpPr>
            <a:spLocks noGrp="1"/>
          </p:cNvSpPr>
          <p:nvPr>
            <p:ph type="dt" sz="half" idx="10"/>
          </p:nvPr>
        </p:nvSpPr>
        <p:spPr/>
        <p:txBody>
          <a:bodyPr/>
          <a:lstStyle>
            <a:lvl1pPr>
              <a:defRPr/>
            </a:lvl1pPr>
          </a:lstStyle>
          <a:p>
            <a:pPr>
              <a:defRPr/>
            </a:pPr>
            <a:fld id="{F2A3B3B2-A661-4585-BB10-5F301913D849}" type="datetimeFigureOut">
              <a:rPr lang="tr-TR"/>
              <a:pPr>
                <a:defRPr/>
              </a:pPr>
              <a:t>10.07.2020</a:t>
            </a:fld>
            <a:endParaRPr lang="tr-TR"/>
          </a:p>
        </p:txBody>
      </p:sp>
      <p:sp>
        <p:nvSpPr>
          <p:cNvPr id="5" name="2 Altbilgi Yer Tutucusu">
            <a:extLst>
              <a:ext uri="{FF2B5EF4-FFF2-40B4-BE49-F238E27FC236}">
                <a16:creationId xmlns:a16="http://schemas.microsoft.com/office/drawing/2014/main" id="{FA58D7B3-8B77-456B-85C9-9D5AC201F087}"/>
              </a:ext>
            </a:extLst>
          </p:cNvPr>
          <p:cNvSpPr>
            <a:spLocks noGrp="1"/>
          </p:cNvSpPr>
          <p:nvPr>
            <p:ph type="ftr" sz="quarter" idx="11"/>
          </p:nvPr>
        </p:nvSpPr>
        <p:spPr/>
        <p:txBody>
          <a:bodyPr/>
          <a:lstStyle>
            <a:lvl1pPr>
              <a:defRPr/>
            </a:lvl1pPr>
          </a:lstStyle>
          <a:p>
            <a:pPr>
              <a:defRPr/>
            </a:pPr>
            <a:endParaRPr lang="tr-TR"/>
          </a:p>
        </p:txBody>
      </p:sp>
      <p:sp>
        <p:nvSpPr>
          <p:cNvPr id="6" name="22 Slayt Numarası Yer Tutucusu">
            <a:extLst>
              <a:ext uri="{FF2B5EF4-FFF2-40B4-BE49-F238E27FC236}">
                <a16:creationId xmlns:a16="http://schemas.microsoft.com/office/drawing/2014/main" id="{FF46B99E-973B-44CD-BEFA-1B103704E90E}"/>
              </a:ext>
            </a:extLst>
          </p:cNvPr>
          <p:cNvSpPr>
            <a:spLocks noGrp="1"/>
          </p:cNvSpPr>
          <p:nvPr>
            <p:ph type="sldNum" sz="quarter" idx="12"/>
          </p:nvPr>
        </p:nvSpPr>
        <p:spPr/>
        <p:txBody>
          <a:bodyPr/>
          <a:lstStyle>
            <a:lvl1pPr>
              <a:defRPr/>
            </a:lvl1pPr>
          </a:lstStyle>
          <a:p>
            <a:pPr>
              <a:defRPr/>
            </a:pPr>
            <a:fld id="{846116CC-5BC7-4F9A-84F2-6AE772292E96}" type="slidenum">
              <a:rPr lang="tr-TR"/>
              <a:pPr>
                <a:defRPr/>
              </a:pPr>
              <a:t>‹#›</a:t>
            </a:fld>
            <a:endParaRPr lang="tr-TR"/>
          </a:p>
        </p:txBody>
      </p:sp>
    </p:spTree>
    <p:extLst>
      <p:ext uri="{BB962C8B-B14F-4D97-AF65-F5344CB8AC3E}">
        <p14:creationId xmlns:p14="http://schemas.microsoft.com/office/powerpoint/2010/main" val="2730754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13 Veri Yer Tutucusu">
            <a:extLst>
              <a:ext uri="{FF2B5EF4-FFF2-40B4-BE49-F238E27FC236}">
                <a16:creationId xmlns:a16="http://schemas.microsoft.com/office/drawing/2014/main" id="{5A6E8C21-08A0-40D1-9017-13BA9FB51783}"/>
              </a:ext>
            </a:extLst>
          </p:cNvPr>
          <p:cNvSpPr>
            <a:spLocks noGrp="1"/>
          </p:cNvSpPr>
          <p:nvPr>
            <p:ph type="dt" sz="half" idx="10"/>
          </p:nvPr>
        </p:nvSpPr>
        <p:spPr/>
        <p:txBody>
          <a:bodyPr/>
          <a:lstStyle>
            <a:lvl1pPr>
              <a:defRPr/>
            </a:lvl1pPr>
          </a:lstStyle>
          <a:p>
            <a:pPr>
              <a:defRPr/>
            </a:pPr>
            <a:fld id="{4CA2CFC6-1FAD-4C39-B4E8-A66CA6B0E03D}" type="datetimeFigureOut">
              <a:rPr lang="tr-TR"/>
              <a:pPr>
                <a:defRPr/>
              </a:pPr>
              <a:t>10.07.2020</a:t>
            </a:fld>
            <a:endParaRPr lang="tr-TR"/>
          </a:p>
        </p:txBody>
      </p:sp>
      <p:sp>
        <p:nvSpPr>
          <p:cNvPr id="5" name="2 Altbilgi Yer Tutucusu">
            <a:extLst>
              <a:ext uri="{FF2B5EF4-FFF2-40B4-BE49-F238E27FC236}">
                <a16:creationId xmlns:a16="http://schemas.microsoft.com/office/drawing/2014/main" id="{990B31A0-60D4-4F86-9B16-84A09437788E}"/>
              </a:ext>
            </a:extLst>
          </p:cNvPr>
          <p:cNvSpPr>
            <a:spLocks noGrp="1"/>
          </p:cNvSpPr>
          <p:nvPr>
            <p:ph type="ftr" sz="quarter" idx="11"/>
          </p:nvPr>
        </p:nvSpPr>
        <p:spPr/>
        <p:txBody>
          <a:bodyPr/>
          <a:lstStyle>
            <a:lvl1pPr>
              <a:defRPr/>
            </a:lvl1pPr>
          </a:lstStyle>
          <a:p>
            <a:pPr>
              <a:defRPr/>
            </a:pPr>
            <a:endParaRPr lang="tr-TR"/>
          </a:p>
        </p:txBody>
      </p:sp>
      <p:sp>
        <p:nvSpPr>
          <p:cNvPr id="6" name="22 Slayt Numarası Yer Tutucusu">
            <a:extLst>
              <a:ext uri="{FF2B5EF4-FFF2-40B4-BE49-F238E27FC236}">
                <a16:creationId xmlns:a16="http://schemas.microsoft.com/office/drawing/2014/main" id="{1D182207-BC6A-4B02-AEFE-4B73CDA4FB27}"/>
              </a:ext>
            </a:extLst>
          </p:cNvPr>
          <p:cNvSpPr>
            <a:spLocks noGrp="1"/>
          </p:cNvSpPr>
          <p:nvPr>
            <p:ph type="sldNum" sz="quarter" idx="12"/>
          </p:nvPr>
        </p:nvSpPr>
        <p:spPr/>
        <p:txBody>
          <a:bodyPr/>
          <a:lstStyle>
            <a:lvl1pPr>
              <a:defRPr/>
            </a:lvl1pPr>
          </a:lstStyle>
          <a:p>
            <a:pPr>
              <a:defRPr/>
            </a:pPr>
            <a:fld id="{217CE21E-51DE-43BA-A206-ED5061E3E312}" type="slidenum">
              <a:rPr lang="tr-TR"/>
              <a:pPr>
                <a:defRPr/>
              </a:pPr>
              <a:t>‹#›</a:t>
            </a:fld>
            <a:endParaRPr lang="tr-TR"/>
          </a:p>
        </p:txBody>
      </p:sp>
    </p:spTree>
    <p:extLst>
      <p:ext uri="{BB962C8B-B14F-4D97-AF65-F5344CB8AC3E}">
        <p14:creationId xmlns:p14="http://schemas.microsoft.com/office/powerpoint/2010/main" val="3600237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tr-TR"/>
              <a:t>Asıl başlık stili için tıklatın</a:t>
            </a:r>
            <a:endParaRPr lang="en-US"/>
          </a:p>
        </p:txBody>
      </p:sp>
      <p:sp>
        <p:nvSpPr>
          <p:cNvPr id="3" name="2 Metin Yer Tutucusu"/>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a:t>Asıl metin stillerini düzenlemek için tıklatın</a:t>
            </a:r>
          </a:p>
        </p:txBody>
      </p:sp>
      <p:sp>
        <p:nvSpPr>
          <p:cNvPr id="4" name="3 Veri Yer Tutucusu">
            <a:extLst>
              <a:ext uri="{FF2B5EF4-FFF2-40B4-BE49-F238E27FC236}">
                <a16:creationId xmlns:a16="http://schemas.microsoft.com/office/drawing/2014/main" id="{31626A28-E5DC-4A09-ABA3-3E0E8A8FF83D}"/>
              </a:ext>
            </a:extLst>
          </p:cNvPr>
          <p:cNvSpPr>
            <a:spLocks noGrp="1"/>
          </p:cNvSpPr>
          <p:nvPr>
            <p:ph type="dt" sz="half" idx="10"/>
          </p:nvPr>
        </p:nvSpPr>
        <p:spPr/>
        <p:txBody>
          <a:bodyPr/>
          <a:lstStyle>
            <a:lvl1pPr>
              <a:defRPr/>
            </a:lvl1pPr>
          </a:lstStyle>
          <a:p>
            <a:pPr>
              <a:defRPr/>
            </a:pPr>
            <a:fld id="{70122E3C-AAAB-4290-A3E4-E0B321F47501}" type="datetimeFigureOut">
              <a:rPr lang="tr-TR"/>
              <a:pPr>
                <a:defRPr/>
              </a:pPr>
              <a:t>10.07.2020</a:t>
            </a:fld>
            <a:endParaRPr lang="tr-TR"/>
          </a:p>
        </p:txBody>
      </p:sp>
      <p:sp>
        <p:nvSpPr>
          <p:cNvPr id="5" name="4 Altbilgi Yer Tutucusu">
            <a:extLst>
              <a:ext uri="{FF2B5EF4-FFF2-40B4-BE49-F238E27FC236}">
                <a16:creationId xmlns:a16="http://schemas.microsoft.com/office/drawing/2014/main" id="{80B95F3A-5244-4DE6-AC3F-84DDC7F40A5B}"/>
              </a:ext>
            </a:extLst>
          </p:cNvPr>
          <p:cNvSpPr>
            <a:spLocks noGrp="1"/>
          </p:cNvSpPr>
          <p:nvPr>
            <p:ph type="ftr" sz="quarter" idx="11"/>
          </p:nvPr>
        </p:nvSpPr>
        <p:spPr/>
        <p:txBody>
          <a:bodyPr/>
          <a:lstStyle>
            <a:lvl1pPr>
              <a:defRPr/>
            </a:lvl1pPr>
          </a:lstStyle>
          <a:p>
            <a:pPr>
              <a:defRPr/>
            </a:pPr>
            <a:endParaRPr lang="tr-TR"/>
          </a:p>
        </p:txBody>
      </p:sp>
      <p:sp>
        <p:nvSpPr>
          <p:cNvPr id="6" name="5 Slayt Numarası Yer Tutucusu">
            <a:extLst>
              <a:ext uri="{FF2B5EF4-FFF2-40B4-BE49-F238E27FC236}">
                <a16:creationId xmlns:a16="http://schemas.microsoft.com/office/drawing/2014/main" id="{512A5F58-1F5F-4022-B9E9-40AFB67BBEA0}"/>
              </a:ext>
            </a:extLst>
          </p:cNvPr>
          <p:cNvSpPr>
            <a:spLocks noGrp="1"/>
          </p:cNvSpPr>
          <p:nvPr>
            <p:ph type="sldNum" sz="quarter" idx="12"/>
          </p:nvPr>
        </p:nvSpPr>
        <p:spPr/>
        <p:txBody>
          <a:bodyPr/>
          <a:lstStyle>
            <a:lvl1pPr>
              <a:defRPr/>
            </a:lvl1pPr>
          </a:lstStyle>
          <a:p>
            <a:pPr>
              <a:defRPr/>
            </a:pPr>
            <a:fld id="{411DCC17-6BB7-46C8-9A97-B37178BA8A98}" type="slidenum">
              <a:rPr lang="tr-TR"/>
              <a:pPr>
                <a:defRPr/>
              </a:pPr>
              <a:t>‹#›</a:t>
            </a:fld>
            <a:endParaRPr lang="tr-TR"/>
          </a:p>
        </p:txBody>
      </p:sp>
    </p:spTree>
    <p:extLst>
      <p:ext uri="{BB962C8B-B14F-4D97-AF65-F5344CB8AC3E}">
        <p14:creationId xmlns:p14="http://schemas.microsoft.com/office/powerpoint/2010/main" val="321735692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2 İçerik Yer Tutucusu"/>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3 İçerik Yer Tutucusu"/>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13 Veri Yer Tutucusu">
            <a:extLst>
              <a:ext uri="{FF2B5EF4-FFF2-40B4-BE49-F238E27FC236}">
                <a16:creationId xmlns:a16="http://schemas.microsoft.com/office/drawing/2014/main" id="{5EBB7A61-70B0-40B8-AB05-6247443ADC88}"/>
              </a:ext>
            </a:extLst>
          </p:cNvPr>
          <p:cNvSpPr>
            <a:spLocks noGrp="1"/>
          </p:cNvSpPr>
          <p:nvPr>
            <p:ph type="dt" sz="half" idx="10"/>
          </p:nvPr>
        </p:nvSpPr>
        <p:spPr/>
        <p:txBody>
          <a:bodyPr/>
          <a:lstStyle>
            <a:lvl1pPr>
              <a:defRPr/>
            </a:lvl1pPr>
          </a:lstStyle>
          <a:p>
            <a:pPr>
              <a:defRPr/>
            </a:pPr>
            <a:fld id="{21BB4168-7206-42E6-937F-DE5771A71864}" type="datetimeFigureOut">
              <a:rPr lang="tr-TR"/>
              <a:pPr>
                <a:defRPr/>
              </a:pPr>
              <a:t>10.07.2020</a:t>
            </a:fld>
            <a:endParaRPr lang="tr-TR"/>
          </a:p>
        </p:txBody>
      </p:sp>
      <p:sp>
        <p:nvSpPr>
          <p:cNvPr id="6" name="2 Altbilgi Yer Tutucusu">
            <a:extLst>
              <a:ext uri="{FF2B5EF4-FFF2-40B4-BE49-F238E27FC236}">
                <a16:creationId xmlns:a16="http://schemas.microsoft.com/office/drawing/2014/main" id="{BB61FDF7-5ADF-4439-900F-48077D3E27AE}"/>
              </a:ext>
            </a:extLst>
          </p:cNvPr>
          <p:cNvSpPr>
            <a:spLocks noGrp="1"/>
          </p:cNvSpPr>
          <p:nvPr>
            <p:ph type="ftr" sz="quarter" idx="11"/>
          </p:nvPr>
        </p:nvSpPr>
        <p:spPr/>
        <p:txBody>
          <a:bodyPr/>
          <a:lstStyle>
            <a:lvl1pPr>
              <a:defRPr/>
            </a:lvl1pPr>
          </a:lstStyle>
          <a:p>
            <a:pPr>
              <a:defRPr/>
            </a:pPr>
            <a:endParaRPr lang="tr-TR"/>
          </a:p>
        </p:txBody>
      </p:sp>
      <p:sp>
        <p:nvSpPr>
          <p:cNvPr id="7" name="22 Slayt Numarası Yer Tutucusu">
            <a:extLst>
              <a:ext uri="{FF2B5EF4-FFF2-40B4-BE49-F238E27FC236}">
                <a16:creationId xmlns:a16="http://schemas.microsoft.com/office/drawing/2014/main" id="{768B4D5F-4202-4DAC-AA82-024DD8AC3CA9}"/>
              </a:ext>
            </a:extLst>
          </p:cNvPr>
          <p:cNvSpPr>
            <a:spLocks noGrp="1"/>
          </p:cNvSpPr>
          <p:nvPr>
            <p:ph type="sldNum" sz="quarter" idx="12"/>
          </p:nvPr>
        </p:nvSpPr>
        <p:spPr/>
        <p:txBody>
          <a:bodyPr/>
          <a:lstStyle>
            <a:lvl1pPr>
              <a:defRPr/>
            </a:lvl1pPr>
          </a:lstStyle>
          <a:p>
            <a:pPr>
              <a:defRPr/>
            </a:pPr>
            <a:fld id="{243C579D-FF44-4DB5-9F2B-40662A24BED5}" type="slidenum">
              <a:rPr lang="tr-TR"/>
              <a:pPr>
                <a:defRPr/>
              </a:pPr>
              <a:t>‹#›</a:t>
            </a:fld>
            <a:endParaRPr lang="tr-TR"/>
          </a:p>
        </p:txBody>
      </p:sp>
    </p:spTree>
    <p:extLst>
      <p:ext uri="{BB962C8B-B14F-4D97-AF65-F5344CB8AC3E}">
        <p14:creationId xmlns:p14="http://schemas.microsoft.com/office/powerpoint/2010/main" val="132406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lstStyle>
            <a:lvl1pPr>
              <a:defRPr/>
            </a:lvl1pPr>
          </a:lstStyle>
          <a:p>
            <a:r>
              <a:rPr lang="tr-TR"/>
              <a:t>Asıl başlık stili için tıklatın</a:t>
            </a:r>
            <a:endParaRPr lang="en-US"/>
          </a:p>
        </p:txBody>
      </p:sp>
      <p:sp>
        <p:nvSpPr>
          <p:cNvPr id="3" name="2 Metin Yer Tutucusu"/>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4" name="3 Metin Yer Tutucusu"/>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tr-TR"/>
              <a:t>Asıl metin stillerini düzenlemek için tıklatın</a:t>
            </a:r>
          </a:p>
        </p:txBody>
      </p:sp>
      <p:sp>
        <p:nvSpPr>
          <p:cNvPr id="5" name="4 İçerik Yer Tutucusu"/>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5 İçerik Yer Tutucusu"/>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13 Veri Yer Tutucusu">
            <a:extLst>
              <a:ext uri="{FF2B5EF4-FFF2-40B4-BE49-F238E27FC236}">
                <a16:creationId xmlns:a16="http://schemas.microsoft.com/office/drawing/2014/main" id="{98EC9103-F00E-47AA-A2EF-7F2C17C6D421}"/>
              </a:ext>
            </a:extLst>
          </p:cNvPr>
          <p:cNvSpPr>
            <a:spLocks noGrp="1"/>
          </p:cNvSpPr>
          <p:nvPr>
            <p:ph type="dt" sz="half" idx="10"/>
          </p:nvPr>
        </p:nvSpPr>
        <p:spPr/>
        <p:txBody>
          <a:bodyPr/>
          <a:lstStyle>
            <a:lvl1pPr>
              <a:defRPr/>
            </a:lvl1pPr>
          </a:lstStyle>
          <a:p>
            <a:pPr>
              <a:defRPr/>
            </a:pPr>
            <a:fld id="{CB00C327-16CB-47E2-B4B3-DA9F54FC4F1D}" type="datetimeFigureOut">
              <a:rPr lang="tr-TR"/>
              <a:pPr>
                <a:defRPr/>
              </a:pPr>
              <a:t>10.07.2020</a:t>
            </a:fld>
            <a:endParaRPr lang="tr-TR"/>
          </a:p>
        </p:txBody>
      </p:sp>
      <p:sp>
        <p:nvSpPr>
          <p:cNvPr id="8" name="2 Altbilgi Yer Tutucusu">
            <a:extLst>
              <a:ext uri="{FF2B5EF4-FFF2-40B4-BE49-F238E27FC236}">
                <a16:creationId xmlns:a16="http://schemas.microsoft.com/office/drawing/2014/main" id="{EB1690A0-F7A4-4E4C-B782-CBD6626C7150}"/>
              </a:ext>
            </a:extLst>
          </p:cNvPr>
          <p:cNvSpPr>
            <a:spLocks noGrp="1"/>
          </p:cNvSpPr>
          <p:nvPr>
            <p:ph type="ftr" sz="quarter" idx="11"/>
          </p:nvPr>
        </p:nvSpPr>
        <p:spPr/>
        <p:txBody>
          <a:bodyPr/>
          <a:lstStyle>
            <a:lvl1pPr>
              <a:defRPr/>
            </a:lvl1pPr>
          </a:lstStyle>
          <a:p>
            <a:pPr>
              <a:defRPr/>
            </a:pPr>
            <a:endParaRPr lang="tr-TR"/>
          </a:p>
        </p:txBody>
      </p:sp>
      <p:sp>
        <p:nvSpPr>
          <p:cNvPr id="9" name="22 Slayt Numarası Yer Tutucusu">
            <a:extLst>
              <a:ext uri="{FF2B5EF4-FFF2-40B4-BE49-F238E27FC236}">
                <a16:creationId xmlns:a16="http://schemas.microsoft.com/office/drawing/2014/main" id="{A5F86A76-2163-4548-9263-E274677A3ED4}"/>
              </a:ext>
            </a:extLst>
          </p:cNvPr>
          <p:cNvSpPr>
            <a:spLocks noGrp="1"/>
          </p:cNvSpPr>
          <p:nvPr>
            <p:ph type="sldNum" sz="quarter" idx="12"/>
          </p:nvPr>
        </p:nvSpPr>
        <p:spPr/>
        <p:txBody>
          <a:bodyPr/>
          <a:lstStyle>
            <a:lvl1pPr>
              <a:defRPr/>
            </a:lvl1pPr>
          </a:lstStyle>
          <a:p>
            <a:pPr>
              <a:defRPr/>
            </a:pPr>
            <a:fld id="{A2F6EBB0-1720-4641-B7FD-01C569AA3052}" type="slidenum">
              <a:rPr lang="tr-TR"/>
              <a:pPr>
                <a:defRPr/>
              </a:pPr>
              <a:t>‹#›</a:t>
            </a:fld>
            <a:endParaRPr lang="tr-TR"/>
          </a:p>
        </p:txBody>
      </p:sp>
    </p:spTree>
    <p:extLst>
      <p:ext uri="{BB962C8B-B14F-4D97-AF65-F5344CB8AC3E}">
        <p14:creationId xmlns:p14="http://schemas.microsoft.com/office/powerpoint/2010/main" val="61312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endParaRPr lang="en-US"/>
          </a:p>
        </p:txBody>
      </p:sp>
      <p:sp>
        <p:nvSpPr>
          <p:cNvPr id="3" name="13 Veri Yer Tutucusu">
            <a:extLst>
              <a:ext uri="{FF2B5EF4-FFF2-40B4-BE49-F238E27FC236}">
                <a16:creationId xmlns:a16="http://schemas.microsoft.com/office/drawing/2014/main" id="{1686E2FC-2ACA-4CB1-BB0E-EB26C7602DCC}"/>
              </a:ext>
            </a:extLst>
          </p:cNvPr>
          <p:cNvSpPr>
            <a:spLocks noGrp="1"/>
          </p:cNvSpPr>
          <p:nvPr>
            <p:ph type="dt" sz="half" idx="10"/>
          </p:nvPr>
        </p:nvSpPr>
        <p:spPr/>
        <p:txBody>
          <a:bodyPr/>
          <a:lstStyle>
            <a:lvl1pPr>
              <a:defRPr/>
            </a:lvl1pPr>
          </a:lstStyle>
          <a:p>
            <a:pPr>
              <a:defRPr/>
            </a:pPr>
            <a:fld id="{6EC880F8-8879-4D3A-BD1C-1A74712F3F3F}" type="datetimeFigureOut">
              <a:rPr lang="tr-TR"/>
              <a:pPr>
                <a:defRPr/>
              </a:pPr>
              <a:t>10.07.2020</a:t>
            </a:fld>
            <a:endParaRPr lang="tr-TR"/>
          </a:p>
        </p:txBody>
      </p:sp>
      <p:sp>
        <p:nvSpPr>
          <p:cNvPr id="4" name="2 Altbilgi Yer Tutucusu">
            <a:extLst>
              <a:ext uri="{FF2B5EF4-FFF2-40B4-BE49-F238E27FC236}">
                <a16:creationId xmlns:a16="http://schemas.microsoft.com/office/drawing/2014/main" id="{94D09E9F-5475-49D0-AF8E-DA2B2201D3E9}"/>
              </a:ext>
            </a:extLst>
          </p:cNvPr>
          <p:cNvSpPr>
            <a:spLocks noGrp="1"/>
          </p:cNvSpPr>
          <p:nvPr>
            <p:ph type="ftr" sz="quarter" idx="11"/>
          </p:nvPr>
        </p:nvSpPr>
        <p:spPr/>
        <p:txBody>
          <a:bodyPr/>
          <a:lstStyle>
            <a:lvl1pPr>
              <a:defRPr/>
            </a:lvl1pPr>
          </a:lstStyle>
          <a:p>
            <a:pPr>
              <a:defRPr/>
            </a:pPr>
            <a:endParaRPr lang="tr-TR"/>
          </a:p>
        </p:txBody>
      </p:sp>
      <p:sp>
        <p:nvSpPr>
          <p:cNvPr id="5" name="22 Slayt Numarası Yer Tutucusu">
            <a:extLst>
              <a:ext uri="{FF2B5EF4-FFF2-40B4-BE49-F238E27FC236}">
                <a16:creationId xmlns:a16="http://schemas.microsoft.com/office/drawing/2014/main" id="{4A55DDBD-DBBC-4D03-9342-78F3424E5DF0}"/>
              </a:ext>
            </a:extLst>
          </p:cNvPr>
          <p:cNvSpPr>
            <a:spLocks noGrp="1"/>
          </p:cNvSpPr>
          <p:nvPr>
            <p:ph type="sldNum" sz="quarter" idx="12"/>
          </p:nvPr>
        </p:nvSpPr>
        <p:spPr/>
        <p:txBody>
          <a:bodyPr/>
          <a:lstStyle>
            <a:lvl1pPr>
              <a:defRPr/>
            </a:lvl1pPr>
          </a:lstStyle>
          <a:p>
            <a:pPr>
              <a:defRPr/>
            </a:pPr>
            <a:fld id="{E924BA3D-4B86-41CD-847E-F8789FD8FB8C}" type="slidenum">
              <a:rPr lang="tr-TR"/>
              <a:pPr>
                <a:defRPr/>
              </a:pPr>
              <a:t>‹#›</a:t>
            </a:fld>
            <a:endParaRPr lang="tr-TR"/>
          </a:p>
        </p:txBody>
      </p:sp>
    </p:spTree>
    <p:extLst>
      <p:ext uri="{BB962C8B-B14F-4D97-AF65-F5344CB8AC3E}">
        <p14:creationId xmlns:p14="http://schemas.microsoft.com/office/powerpoint/2010/main" val="306647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3 Veri Yer Tutucusu">
            <a:extLst>
              <a:ext uri="{FF2B5EF4-FFF2-40B4-BE49-F238E27FC236}">
                <a16:creationId xmlns:a16="http://schemas.microsoft.com/office/drawing/2014/main" id="{0D80A5CE-ECE8-4A97-B8EC-099667707F59}"/>
              </a:ext>
            </a:extLst>
          </p:cNvPr>
          <p:cNvSpPr>
            <a:spLocks noGrp="1"/>
          </p:cNvSpPr>
          <p:nvPr>
            <p:ph type="dt" sz="half" idx="10"/>
          </p:nvPr>
        </p:nvSpPr>
        <p:spPr/>
        <p:txBody>
          <a:bodyPr/>
          <a:lstStyle>
            <a:lvl1pPr>
              <a:defRPr/>
            </a:lvl1pPr>
          </a:lstStyle>
          <a:p>
            <a:pPr>
              <a:defRPr/>
            </a:pPr>
            <a:fld id="{B9F2F7A1-358E-4273-B4D0-7CE6568CEAAA}" type="datetimeFigureOut">
              <a:rPr lang="tr-TR"/>
              <a:pPr>
                <a:defRPr/>
              </a:pPr>
              <a:t>10.07.2020</a:t>
            </a:fld>
            <a:endParaRPr lang="tr-TR"/>
          </a:p>
        </p:txBody>
      </p:sp>
      <p:sp>
        <p:nvSpPr>
          <p:cNvPr id="3" name="2 Altbilgi Yer Tutucusu">
            <a:extLst>
              <a:ext uri="{FF2B5EF4-FFF2-40B4-BE49-F238E27FC236}">
                <a16:creationId xmlns:a16="http://schemas.microsoft.com/office/drawing/2014/main" id="{BD5DD80A-3841-42BA-9E3B-444255708E87}"/>
              </a:ext>
            </a:extLst>
          </p:cNvPr>
          <p:cNvSpPr>
            <a:spLocks noGrp="1"/>
          </p:cNvSpPr>
          <p:nvPr>
            <p:ph type="ftr" sz="quarter" idx="11"/>
          </p:nvPr>
        </p:nvSpPr>
        <p:spPr/>
        <p:txBody>
          <a:bodyPr/>
          <a:lstStyle>
            <a:lvl1pPr>
              <a:defRPr/>
            </a:lvl1pPr>
          </a:lstStyle>
          <a:p>
            <a:pPr>
              <a:defRPr/>
            </a:pPr>
            <a:endParaRPr lang="tr-TR"/>
          </a:p>
        </p:txBody>
      </p:sp>
      <p:sp>
        <p:nvSpPr>
          <p:cNvPr id="4" name="22 Slayt Numarası Yer Tutucusu">
            <a:extLst>
              <a:ext uri="{FF2B5EF4-FFF2-40B4-BE49-F238E27FC236}">
                <a16:creationId xmlns:a16="http://schemas.microsoft.com/office/drawing/2014/main" id="{6889D4F5-42F8-4585-84E1-1BC23935561C}"/>
              </a:ext>
            </a:extLst>
          </p:cNvPr>
          <p:cNvSpPr>
            <a:spLocks noGrp="1"/>
          </p:cNvSpPr>
          <p:nvPr>
            <p:ph type="sldNum" sz="quarter" idx="12"/>
          </p:nvPr>
        </p:nvSpPr>
        <p:spPr/>
        <p:txBody>
          <a:bodyPr/>
          <a:lstStyle>
            <a:lvl1pPr>
              <a:defRPr/>
            </a:lvl1pPr>
          </a:lstStyle>
          <a:p>
            <a:pPr>
              <a:defRPr/>
            </a:pPr>
            <a:fld id="{8CFF8124-5F68-46B7-BBE8-68BE786513FF}" type="slidenum">
              <a:rPr lang="tr-TR"/>
              <a:pPr>
                <a:defRPr/>
              </a:pPr>
              <a:t>‹#›</a:t>
            </a:fld>
            <a:endParaRPr lang="tr-TR"/>
          </a:p>
        </p:txBody>
      </p:sp>
    </p:spTree>
    <p:extLst>
      <p:ext uri="{BB962C8B-B14F-4D97-AF65-F5344CB8AC3E}">
        <p14:creationId xmlns:p14="http://schemas.microsoft.com/office/powerpoint/2010/main" val="1829620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tr-TR"/>
              <a:t>Asıl başlık stili için tıklatın</a:t>
            </a:r>
            <a:endParaRPr lang="en-US"/>
          </a:p>
        </p:txBody>
      </p:sp>
      <p:sp>
        <p:nvSpPr>
          <p:cNvPr id="3" name="2 Metin Yer Tutucusu"/>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a:t>Asıl metin stillerini düzenlemek için tıklatın</a:t>
            </a:r>
          </a:p>
        </p:txBody>
      </p:sp>
      <p:sp>
        <p:nvSpPr>
          <p:cNvPr id="4" name="3 İçerik Yer Tutucusu"/>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13 Veri Yer Tutucusu">
            <a:extLst>
              <a:ext uri="{FF2B5EF4-FFF2-40B4-BE49-F238E27FC236}">
                <a16:creationId xmlns:a16="http://schemas.microsoft.com/office/drawing/2014/main" id="{C2B46C7F-CE60-4774-82A2-703F049ABCBA}"/>
              </a:ext>
            </a:extLst>
          </p:cNvPr>
          <p:cNvSpPr>
            <a:spLocks noGrp="1"/>
          </p:cNvSpPr>
          <p:nvPr>
            <p:ph type="dt" sz="half" idx="10"/>
          </p:nvPr>
        </p:nvSpPr>
        <p:spPr/>
        <p:txBody>
          <a:bodyPr/>
          <a:lstStyle>
            <a:lvl1pPr>
              <a:defRPr/>
            </a:lvl1pPr>
          </a:lstStyle>
          <a:p>
            <a:pPr>
              <a:defRPr/>
            </a:pPr>
            <a:fld id="{6C4B27ED-722E-4233-95D9-F3FA34EC4366}" type="datetimeFigureOut">
              <a:rPr lang="tr-TR"/>
              <a:pPr>
                <a:defRPr/>
              </a:pPr>
              <a:t>10.07.2020</a:t>
            </a:fld>
            <a:endParaRPr lang="tr-TR"/>
          </a:p>
        </p:txBody>
      </p:sp>
      <p:sp>
        <p:nvSpPr>
          <p:cNvPr id="6" name="2 Altbilgi Yer Tutucusu">
            <a:extLst>
              <a:ext uri="{FF2B5EF4-FFF2-40B4-BE49-F238E27FC236}">
                <a16:creationId xmlns:a16="http://schemas.microsoft.com/office/drawing/2014/main" id="{BA41D9E8-72DD-4E0A-B63A-8D9CF8B01499}"/>
              </a:ext>
            </a:extLst>
          </p:cNvPr>
          <p:cNvSpPr>
            <a:spLocks noGrp="1"/>
          </p:cNvSpPr>
          <p:nvPr>
            <p:ph type="ftr" sz="quarter" idx="11"/>
          </p:nvPr>
        </p:nvSpPr>
        <p:spPr/>
        <p:txBody>
          <a:bodyPr/>
          <a:lstStyle>
            <a:lvl1pPr>
              <a:defRPr/>
            </a:lvl1pPr>
          </a:lstStyle>
          <a:p>
            <a:pPr>
              <a:defRPr/>
            </a:pPr>
            <a:endParaRPr lang="tr-TR"/>
          </a:p>
        </p:txBody>
      </p:sp>
      <p:sp>
        <p:nvSpPr>
          <p:cNvPr id="7" name="22 Slayt Numarası Yer Tutucusu">
            <a:extLst>
              <a:ext uri="{FF2B5EF4-FFF2-40B4-BE49-F238E27FC236}">
                <a16:creationId xmlns:a16="http://schemas.microsoft.com/office/drawing/2014/main" id="{A5059697-2D19-4145-8E43-9B4BF97E1104}"/>
              </a:ext>
            </a:extLst>
          </p:cNvPr>
          <p:cNvSpPr>
            <a:spLocks noGrp="1"/>
          </p:cNvSpPr>
          <p:nvPr>
            <p:ph type="sldNum" sz="quarter" idx="12"/>
          </p:nvPr>
        </p:nvSpPr>
        <p:spPr/>
        <p:txBody>
          <a:bodyPr/>
          <a:lstStyle>
            <a:lvl1pPr>
              <a:defRPr/>
            </a:lvl1pPr>
          </a:lstStyle>
          <a:p>
            <a:pPr>
              <a:defRPr/>
            </a:pPr>
            <a:fld id="{94A13C85-C176-49EA-A7A5-D312625E936B}" type="slidenum">
              <a:rPr lang="tr-TR"/>
              <a:pPr>
                <a:defRPr/>
              </a:pPr>
              <a:t>‹#›</a:t>
            </a:fld>
            <a:endParaRPr lang="tr-TR"/>
          </a:p>
        </p:txBody>
      </p:sp>
    </p:spTree>
    <p:extLst>
      <p:ext uri="{BB962C8B-B14F-4D97-AF65-F5344CB8AC3E}">
        <p14:creationId xmlns:p14="http://schemas.microsoft.com/office/powerpoint/2010/main" val="1808488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tr-TR"/>
              <a:t>Asıl başlık stili için tıklatın</a:t>
            </a:r>
            <a:endParaRPr lang="en-US"/>
          </a:p>
        </p:txBody>
      </p:sp>
      <p:sp>
        <p:nvSpPr>
          <p:cNvPr id="3" name="2 Resim Yer Tutucusu"/>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tr-TR" noProof="0"/>
              <a:t>Resim eklemek için simgeyi tıklatın</a:t>
            </a:r>
            <a:endParaRPr lang="en-US" noProof="0" dirty="0"/>
          </a:p>
        </p:txBody>
      </p:sp>
      <p:sp>
        <p:nvSpPr>
          <p:cNvPr id="4" name="3 Metin Yer Tutucusu"/>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tr-TR"/>
              <a:t>Asıl metin stillerini düzenlemek için tıklatın</a:t>
            </a:r>
          </a:p>
        </p:txBody>
      </p:sp>
      <p:sp>
        <p:nvSpPr>
          <p:cNvPr id="5" name="13 Veri Yer Tutucusu">
            <a:extLst>
              <a:ext uri="{FF2B5EF4-FFF2-40B4-BE49-F238E27FC236}">
                <a16:creationId xmlns:a16="http://schemas.microsoft.com/office/drawing/2014/main" id="{B798F5EB-C206-43CC-96E7-A11D581E8BF6}"/>
              </a:ext>
            </a:extLst>
          </p:cNvPr>
          <p:cNvSpPr>
            <a:spLocks noGrp="1"/>
          </p:cNvSpPr>
          <p:nvPr>
            <p:ph type="dt" sz="half" idx="10"/>
          </p:nvPr>
        </p:nvSpPr>
        <p:spPr/>
        <p:txBody>
          <a:bodyPr/>
          <a:lstStyle>
            <a:lvl1pPr>
              <a:defRPr/>
            </a:lvl1pPr>
          </a:lstStyle>
          <a:p>
            <a:pPr>
              <a:defRPr/>
            </a:pPr>
            <a:fld id="{154F2DA5-C2BF-41AB-9D65-1BEFA76A3E25}" type="datetimeFigureOut">
              <a:rPr lang="tr-TR"/>
              <a:pPr>
                <a:defRPr/>
              </a:pPr>
              <a:t>10.07.2020</a:t>
            </a:fld>
            <a:endParaRPr lang="tr-TR"/>
          </a:p>
        </p:txBody>
      </p:sp>
      <p:sp>
        <p:nvSpPr>
          <p:cNvPr id="6" name="2 Altbilgi Yer Tutucusu">
            <a:extLst>
              <a:ext uri="{FF2B5EF4-FFF2-40B4-BE49-F238E27FC236}">
                <a16:creationId xmlns:a16="http://schemas.microsoft.com/office/drawing/2014/main" id="{AAF25706-1FAF-49CA-8528-0DC2791E87E0}"/>
              </a:ext>
            </a:extLst>
          </p:cNvPr>
          <p:cNvSpPr>
            <a:spLocks noGrp="1"/>
          </p:cNvSpPr>
          <p:nvPr>
            <p:ph type="ftr" sz="quarter" idx="11"/>
          </p:nvPr>
        </p:nvSpPr>
        <p:spPr/>
        <p:txBody>
          <a:bodyPr/>
          <a:lstStyle>
            <a:lvl1pPr>
              <a:defRPr/>
            </a:lvl1pPr>
          </a:lstStyle>
          <a:p>
            <a:pPr>
              <a:defRPr/>
            </a:pPr>
            <a:endParaRPr lang="tr-TR"/>
          </a:p>
        </p:txBody>
      </p:sp>
      <p:sp>
        <p:nvSpPr>
          <p:cNvPr id="7" name="22 Slayt Numarası Yer Tutucusu">
            <a:extLst>
              <a:ext uri="{FF2B5EF4-FFF2-40B4-BE49-F238E27FC236}">
                <a16:creationId xmlns:a16="http://schemas.microsoft.com/office/drawing/2014/main" id="{6B211372-6032-45BE-827A-46A1E8078A8F}"/>
              </a:ext>
            </a:extLst>
          </p:cNvPr>
          <p:cNvSpPr>
            <a:spLocks noGrp="1"/>
          </p:cNvSpPr>
          <p:nvPr>
            <p:ph type="sldNum" sz="quarter" idx="12"/>
          </p:nvPr>
        </p:nvSpPr>
        <p:spPr/>
        <p:txBody>
          <a:bodyPr/>
          <a:lstStyle>
            <a:lvl1pPr>
              <a:defRPr/>
            </a:lvl1pPr>
          </a:lstStyle>
          <a:p>
            <a:pPr>
              <a:defRPr/>
            </a:pPr>
            <a:fld id="{00AE2ABE-9FBB-4775-8D66-C90147FBCC1C}" type="slidenum">
              <a:rPr lang="tr-TR"/>
              <a:pPr>
                <a:defRPr/>
              </a:pPr>
              <a:t>‹#›</a:t>
            </a:fld>
            <a:endParaRPr lang="tr-TR"/>
          </a:p>
        </p:txBody>
      </p:sp>
    </p:spTree>
    <p:extLst>
      <p:ext uri="{BB962C8B-B14F-4D97-AF65-F5344CB8AC3E}">
        <p14:creationId xmlns:p14="http://schemas.microsoft.com/office/powerpoint/2010/main" val="3543135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21 Başlık Yer Tutucusu">
            <a:extLst>
              <a:ext uri="{FF2B5EF4-FFF2-40B4-BE49-F238E27FC236}">
                <a16:creationId xmlns:a16="http://schemas.microsoft.com/office/drawing/2014/main" id="{D9AE2366-7ECE-472D-B9A6-5A43B75A9F7F}"/>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tr-TR"/>
              <a:t>Asıl başlık stili için tıklatın</a:t>
            </a:r>
            <a:endParaRPr lang="en-US"/>
          </a:p>
        </p:txBody>
      </p:sp>
      <p:sp>
        <p:nvSpPr>
          <p:cNvPr id="1027" name="12 Metin Yer Tutucusu">
            <a:extLst>
              <a:ext uri="{FF2B5EF4-FFF2-40B4-BE49-F238E27FC236}">
                <a16:creationId xmlns:a16="http://schemas.microsoft.com/office/drawing/2014/main" id="{8581575A-53DD-4682-93EA-EAC40AB06640}"/>
              </a:ext>
            </a:extLst>
          </p:cNvPr>
          <p:cNvSpPr>
            <a:spLocks noGrp="1" noChangeArrowheads="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tr-TR"/>
              <a:t>Asıl metin stillerini düzenlemek için tıklatın</a:t>
            </a:r>
          </a:p>
          <a:p>
            <a:pPr lvl="1"/>
            <a:r>
              <a:rPr lang="tr-TR" altLang="tr-TR"/>
              <a:t>İkinci düzey</a:t>
            </a:r>
          </a:p>
          <a:p>
            <a:pPr lvl="2"/>
            <a:r>
              <a:rPr lang="tr-TR" altLang="tr-TR"/>
              <a:t>Üçüncü düzey</a:t>
            </a:r>
          </a:p>
          <a:p>
            <a:pPr lvl="3"/>
            <a:r>
              <a:rPr lang="tr-TR" altLang="tr-TR"/>
              <a:t>Dördüncü düzey</a:t>
            </a:r>
          </a:p>
          <a:p>
            <a:pPr lvl="4"/>
            <a:r>
              <a:rPr lang="tr-TR" altLang="tr-TR"/>
              <a:t>Beşinci düzey</a:t>
            </a:r>
            <a:endParaRPr lang="en-US" altLang="tr-TR"/>
          </a:p>
        </p:txBody>
      </p:sp>
      <p:sp>
        <p:nvSpPr>
          <p:cNvPr id="14" name="13 Veri Yer Tutucusu">
            <a:extLst>
              <a:ext uri="{FF2B5EF4-FFF2-40B4-BE49-F238E27FC236}">
                <a16:creationId xmlns:a16="http://schemas.microsoft.com/office/drawing/2014/main" id="{CF91512A-129F-4763-BB7F-D656C4480996}"/>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4FD1304D-BD58-4DD9-BEE1-3B5ACA125C89}" type="datetimeFigureOut">
              <a:rPr lang="tr-TR"/>
              <a:pPr>
                <a:defRPr/>
              </a:pPr>
              <a:t>10.07.2020</a:t>
            </a:fld>
            <a:endParaRPr lang="tr-TR"/>
          </a:p>
        </p:txBody>
      </p:sp>
      <p:sp>
        <p:nvSpPr>
          <p:cNvPr id="3" name="2 Altbilgi Yer Tutucusu">
            <a:extLst>
              <a:ext uri="{FF2B5EF4-FFF2-40B4-BE49-F238E27FC236}">
                <a16:creationId xmlns:a16="http://schemas.microsoft.com/office/drawing/2014/main" id="{5163C1A0-491B-4644-8AB3-913101BFCC7F}"/>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tr-TR"/>
          </a:p>
        </p:txBody>
      </p:sp>
      <p:sp>
        <p:nvSpPr>
          <p:cNvPr id="23" name="22 Slayt Numarası Yer Tutucusu">
            <a:extLst>
              <a:ext uri="{FF2B5EF4-FFF2-40B4-BE49-F238E27FC236}">
                <a16:creationId xmlns:a16="http://schemas.microsoft.com/office/drawing/2014/main" id="{AB64394B-B563-48B1-881A-EF9EEA8CFD9F}"/>
              </a:ext>
            </a:extLst>
          </p:cNvPr>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228149BE-6423-428B-B607-6AC42F7831BE}" type="slidenum">
              <a:rPr lang="tr-TR"/>
              <a:pPr>
                <a:defRPr/>
              </a:pPr>
              <a:t>‹#›</a:t>
            </a:fld>
            <a:endParaRPr lang="tr-TR"/>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67"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vesconshipping.com/" TargetMode="External"/><Relationship Id="rId2" Type="http://schemas.openxmlformats.org/officeDocument/2006/relationships/hyperlink" Target="tel:+902164460202" TargetMode="External"/><Relationship Id="rId1" Type="http://schemas.openxmlformats.org/officeDocument/2006/relationships/slideLayout" Target="../slideLayouts/slideLayout1.xml"/><Relationship Id="rId4" Type="http://schemas.openxmlformats.org/officeDocument/2006/relationships/hyperlink" Target="mailto:info@vesconshipping.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3" descr="C:\Users\OZLEM\AppData\Local\Microsoft\Windows\INetCache\IE\O5M20Y54\ssjs[1].jpg">
            <a:extLst>
              <a:ext uri="{FF2B5EF4-FFF2-40B4-BE49-F238E27FC236}">
                <a16:creationId xmlns:a16="http://schemas.microsoft.com/office/drawing/2014/main" id="{D3E7496C-9695-48CA-93E4-30D5407E1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82" y="1115616"/>
            <a:ext cx="4192849"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19 Başlık">
            <a:extLst>
              <a:ext uri="{FF2B5EF4-FFF2-40B4-BE49-F238E27FC236}">
                <a16:creationId xmlns:a16="http://schemas.microsoft.com/office/drawing/2014/main" id="{D5C7215C-7CE8-4B6B-8A61-B8B42895264D}"/>
              </a:ext>
            </a:extLst>
          </p:cNvPr>
          <p:cNvSpPr>
            <a:spLocks noGrp="1"/>
          </p:cNvSpPr>
          <p:nvPr>
            <p:ph type="title"/>
          </p:nvPr>
        </p:nvSpPr>
        <p:spPr>
          <a:xfrm>
            <a:off x="457200" y="121196"/>
            <a:ext cx="8229600" cy="715516"/>
          </a:xfrm>
        </p:spPr>
        <p:txBody>
          <a:bodyPr/>
          <a:lstStyle/>
          <a:p>
            <a:pPr eaLnBrk="1" fontAlgn="auto" hangingPunct="1" rtl="0">
              <a:spcAft>
                <a:spcPts val="0"/>
              </a:spcAft>
              <a:defRPr/>
            </a:pPr>
            <a:r>
              <a:rPr sz="2800" b="1" i="0" u="none" baseline="0" lang="en-us">
                <a:solidFill>
                  <a:srgbClr val="FFC000"/>
                </a:solidFill>
                <a:latin typeface="Verdana" panose="020B0604030504040204" pitchFamily="34" charset="0"/>
                <a:ea typeface="Verdana" panose="020B0604030504040204" pitchFamily="34" charset="0"/>
                <a:cs typeface="Vrinda" panose="020B0502040204020203" pitchFamily="34" charset="0"/>
              </a:rPr>
              <a:t>VESCON SHIPPING &amp; CONSULTANCY</a:t>
            </a:r>
          </a:p>
        </p:txBody>
      </p:sp>
      <p:sp>
        <p:nvSpPr>
          <p:cNvPr id="4100" name="20 İçerik Yer Tutucusu">
            <a:extLst>
              <a:ext uri="{FF2B5EF4-FFF2-40B4-BE49-F238E27FC236}">
                <a16:creationId xmlns:a16="http://schemas.microsoft.com/office/drawing/2014/main" id="{695FC386-C553-4E86-9E7F-677DCFD8ADB9}"/>
              </a:ext>
            </a:extLst>
          </p:cNvPr>
          <p:cNvSpPr>
            <a:spLocks noGrp="1" noChangeArrowheads="1"/>
          </p:cNvSpPr>
          <p:nvPr>
            <p:ph idx="1"/>
          </p:nvPr>
        </p:nvSpPr>
        <p:spPr>
          <a:xfrm>
            <a:off x="4568830" y="1124744"/>
            <a:ext cx="4357688" cy="1143000"/>
          </a:xfrm>
        </p:spPr>
        <p:txBody>
          <a:bodyPr/>
          <a:lstStyle/>
          <a:p>
            <a:pPr eaLnBrk="1" hangingPunct="1" algn="l" rtl="0">
              <a:buFont typeface="Wingdings 2" panose="05020102010507070707" pitchFamily="18" charset="2"/>
              <a:buNone/>
            </a:pPr>
            <a:r>
              <a:rPr b="0" i="0" u="none" baseline="0" lang="en-us">
                <a:solidFill>
                  <a:srgbClr val="FFC000"/>
                </a:solidFill>
                <a:latin typeface="Verdana" panose="020B0604030504040204" pitchFamily="34" charset="0"/>
                <a:ea typeface="Verdana" panose="020B0604030504040204" pitchFamily="34" charset="0"/>
                <a:cs typeface="Verdana" panose="020B0604030504040204" pitchFamily="34" charset="0"/>
              </a:rPr>
              <a:t>GAS MONITORING SYSTEM</a:t>
            </a:r>
          </a:p>
          <a:p>
            <a:pPr eaLnBrk="1" hangingPunct="1" algn="l" rtl="0">
              <a:buFont typeface="Wingdings 2" panose="05020102010507070707" pitchFamily="18" charset="2"/>
              <a:buNone/>
            </a:pPr>
            <a:r>
              <a:rPr b="0" i="0" u="none" baseline="0" lang="en-us">
                <a:solidFill>
                  <a:srgbClr val="FFC000"/>
                </a:solidFill>
                <a:latin typeface="Verdana" panose="020B0604030504040204" pitchFamily="34" charset="0"/>
                <a:ea typeface="Verdana" panose="020B0604030504040204" pitchFamily="34" charset="0"/>
                <a:cs typeface="Verdana" panose="020B0604030504040204" pitchFamily="34" charset="0"/>
              </a:rPr>
              <a:t> GTS50</a:t>
            </a:r>
          </a:p>
        </p:txBody>
      </p:sp>
      <p:pic>
        <p:nvPicPr>
          <p:cNvPr id="8" name="Resim 7" descr="bina, vapur, geniş, kule içeren bir resim&#10;&#10;Açıklama otomatik olarak oluşturuldu">
            <a:extLst>
              <a:ext uri="{FF2B5EF4-FFF2-40B4-BE49-F238E27FC236}">
                <a16:creationId xmlns:a16="http://schemas.microsoft.com/office/drawing/2014/main" id="{1A658903-522A-46AF-9F27-82DA15770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26" y="3573016"/>
            <a:ext cx="4192849" cy="3010346"/>
          </a:xfrm>
          <a:prstGeom prst="rect">
            <a:avLst/>
          </a:prstGeom>
        </p:spPr>
      </p:pic>
      <p:pic>
        <p:nvPicPr>
          <p:cNvPr id="9" name="Resim 8" descr="bina, oturma, metal, dik içeren bir resim&#10;&#10;Açıklama otomatik olarak oluşturuldu">
            <a:extLst>
              <a:ext uri="{FF2B5EF4-FFF2-40B4-BE49-F238E27FC236}">
                <a16:creationId xmlns:a16="http://schemas.microsoft.com/office/drawing/2014/main" id="{87A36139-351B-4873-ACE4-7BFA484E0F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238" y="3573015"/>
            <a:ext cx="3552154" cy="3029163"/>
          </a:xfrm>
          <a:prstGeom prst="rect">
            <a:avLst/>
          </a:prstGeom>
        </p:spPr>
      </p:pic>
    </p:spTree>
  </p:cSld>
  <p:clrMapOvr>
    <a:masterClrMapping/>
  </p:clrMapOvr>
  <p:transition xmlns="" spd="slow" advClick="0" advTm="2861">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ZLEM\Desktop\zafer\3d998388-0e28-4de0-9afa-4ddaabc2792e.jpg">
            <a:extLst>
              <a:ext uri="{FF2B5EF4-FFF2-40B4-BE49-F238E27FC236}">
                <a16:creationId xmlns:a16="http://schemas.microsoft.com/office/drawing/2014/main" id="{6E6A79A4-2BCE-47B0-9D08-D2700DA741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6250" b="2580"/>
          <a:stretch>
            <a:fillRect/>
          </a:stretch>
        </p:blipFill>
        <p:spPr bwMode="auto">
          <a:xfrm>
            <a:off x="357188" y="214313"/>
            <a:ext cx="4459287" cy="614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3 İçerik Yer Tutucusu">
            <a:extLst>
              <a:ext uri="{FF2B5EF4-FFF2-40B4-BE49-F238E27FC236}">
                <a16:creationId xmlns:a16="http://schemas.microsoft.com/office/drawing/2014/main" id="{0F1E77C5-A3C7-4741-9864-4114420D20F5}"/>
              </a:ext>
            </a:extLst>
          </p:cNvPr>
          <p:cNvSpPr>
            <a:spLocks noGrp="1" noChangeArrowheads="1"/>
          </p:cNvSpPr>
          <p:nvPr>
            <p:ph sz="half" idx="1"/>
          </p:nvPr>
        </p:nvSpPr>
        <p:spPr>
          <a:xfrm>
            <a:off x="5143500" y="214313"/>
            <a:ext cx="3786188" cy="4078783"/>
          </a:xfrm>
        </p:spPr>
        <p:txBody>
          <a:bodyPr/>
          <a:lstStyle/>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After sampling, the values displayed on gas measurement device are captured and uploaded to the specified website. It is possible to view at which date and time gas measurements are made.</a:t>
            </a:r>
          </a:p>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The display is refreshed every 60 seconds.</a:t>
            </a:r>
          </a:p>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The data are retained in the system memory for 3 months.</a:t>
            </a:r>
          </a:p>
        </p:txBody>
      </p:sp>
    </p:spTree>
  </p:cSld>
  <p:clrMapOvr>
    <a:masterClrMapping/>
  </p:clrMapOvr>
  <p:transition xmlns="" spd="slow" advTm="14408"/>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4C5486B4-E7C3-424D-BDD8-D5C337A582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271" y="332656"/>
            <a:ext cx="34194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3 İçerik Yer Tutucusu">
            <a:extLst>
              <a:ext uri="{FF2B5EF4-FFF2-40B4-BE49-F238E27FC236}">
                <a16:creationId xmlns:a16="http://schemas.microsoft.com/office/drawing/2014/main" id="{AE40D1F1-1F16-4FB6-86A3-76C7CB25D4BF}"/>
              </a:ext>
            </a:extLst>
          </p:cNvPr>
          <p:cNvSpPr>
            <a:spLocks noGrp="1" noChangeArrowheads="1"/>
          </p:cNvSpPr>
          <p:nvPr>
            <p:ph sz="half" idx="1"/>
          </p:nvPr>
        </p:nvSpPr>
        <p:spPr>
          <a:xfrm>
            <a:off x="4357688" y="332656"/>
            <a:ext cx="4329112" cy="4953719"/>
          </a:xfrm>
        </p:spPr>
        <p:txBody>
          <a:bodyPr/>
          <a:lstStyle/>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The values can be viewed and controlled on a computer or on a phone typing the user name and password into the system.</a:t>
            </a:r>
          </a:p>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Any tank can be measured individually.</a:t>
            </a:r>
          </a:p>
          <a:p>
            <a:pPr marL="0" algn="just" eaLnBrk="1" hangingPunct="1" rtl="0">
              <a:buFont typeface="Wingdings 2" panose="05020102010507070707" pitchFamily="18" charset="2"/>
              <a:buNone/>
            </a:pPr>
            <a:r>
              <a:rPr b="0" i="0" u="none" baseline="0" lang="en-us"/>
              <a:t>When authorized personnel clicks on "Resume" button on control panel, values are started to be displayed for that tank and  measurements are continued for the next tanks.</a:t>
            </a:r>
            <a:r>
              <a:rPr sz="2000" b="0" i="0" u="none" baseline="0" lang="en-us"/>
              <a:t>	</a:t>
            </a:r>
          </a:p>
          <a:p>
            <a:pPr marL="0" algn="just" eaLnBrk="1" hangingPunct="1" rtl="0">
              <a:buFont typeface="Wingdings 2" panose="05020102010507070707" pitchFamily="18" charset="2"/>
              <a:buNone/>
            </a:pPr>
            <a:r>
              <a:rPr sz="1400" b="0" i="0" u="none" baseline="0" lang="en-us">
                <a:latin typeface="Verdana" panose="020B0604030504040204" pitchFamily="34" charset="0"/>
                <a:ea typeface="Verdana" panose="020B0604030504040204" pitchFamily="34" charset="0"/>
                <a:cs typeface="Verdana" panose="020B0604030504040204" pitchFamily="34" charset="0"/>
              </a:rPr>
              <a:t>(In a normal cycle, if number 4 is pressed, tank No. 4 is measured, then measurements are continued in ascending order. (4, 5, 6, 7, ..., 48, 1, 2, ...)</a:t>
            </a:r>
          </a:p>
        </p:txBody>
      </p:sp>
    </p:spTree>
  </p:cSld>
  <p:clrMapOvr>
    <a:masterClrMapping/>
  </p:clrMapOvr>
  <p:transition xmlns="" spd="slow" advTm="19272"/>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İçerik Yer Tutucusu">
            <a:extLst>
              <a:ext uri="{FF2B5EF4-FFF2-40B4-BE49-F238E27FC236}">
                <a16:creationId xmlns:a16="http://schemas.microsoft.com/office/drawing/2014/main" id="{33A29A28-153F-439C-9090-0158074CD639}"/>
              </a:ext>
            </a:extLst>
          </p:cNvPr>
          <p:cNvSpPr txBox="1">
            <a:spLocks/>
          </p:cNvSpPr>
          <p:nvPr/>
        </p:nvSpPr>
        <p:spPr>
          <a:xfrm>
            <a:off x="4355976" y="476672"/>
            <a:ext cx="4471987" cy="2500313"/>
          </a:xfrm>
          <a:prstGeom prst="rect">
            <a:avLst/>
          </a:prstGeom>
        </p:spPr>
        <p:txBody>
          <a:bodyPr>
            <a:normAutofit/>
          </a:bodyPr>
          <a:lstStyle>
            <a:lvl1pPr indent="-411163">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gn="l" rtl="0">
              <a:spcBef>
                <a:spcPct val="20000"/>
              </a:spcBef>
              <a:buClr>
                <a:srgbClr val="F9F9F9"/>
              </a:buClr>
              <a:buSzPct val="65000"/>
              <a:buFont typeface="Wingdings 2" panose="05020102010507070707" pitchFamily="18" charset="2"/>
              <a:buNone/>
            </a:pPr>
            <a:r>
              <a:rPr b="0" i="0" u="none" baseline="0" lang="en-us">
                <a:latin typeface="Verdana" panose="020B0604030504040204" pitchFamily="34" charset="0"/>
              </a:rPr>
              <a:t>An audio and light alarm is triggered based on values at the end of the measurement.</a:t>
            </a:r>
          </a:p>
          <a:p>
            <a:pPr eaLnBrk="1" hangingPunct="1" algn="l" rtl="0">
              <a:spcBef>
                <a:spcPct val="20000"/>
              </a:spcBef>
              <a:buClr>
                <a:srgbClr val="F9F9F9"/>
              </a:buClr>
              <a:buSzPct val="65000"/>
              <a:buFont typeface="Wingdings 2" panose="05020102010507070707" pitchFamily="18" charset="2"/>
              <a:buChar char=""/>
            </a:pPr>
            <a:endParaRPr lang="en-us" altLang="tr-TR" sz="2600" dirty="0">
              <a:latin typeface="Book Antiqua" panose="02040602050305030304" pitchFamily="18" charset="0"/>
            </a:endParaRPr>
          </a:p>
        </p:txBody>
      </p:sp>
      <p:pic>
        <p:nvPicPr>
          <p:cNvPr id="1026" name="Picture 2">
            <a:extLst>
              <a:ext uri="{FF2B5EF4-FFF2-40B4-BE49-F238E27FC236}">
                <a16:creationId xmlns:a16="http://schemas.microsoft.com/office/drawing/2014/main" id="{77A1B1B3-621F-4634-8C7C-8C6C5C869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76672"/>
            <a:ext cx="3467306" cy="34673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 spd="slow" advTm="361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a:extLst>
              <a:ext uri="{FF2B5EF4-FFF2-40B4-BE49-F238E27FC236}">
                <a16:creationId xmlns:a16="http://schemas.microsoft.com/office/drawing/2014/main" id="{BFF0DA2E-772A-4203-A3BE-6C9638D20D84}"/>
              </a:ext>
            </a:extLst>
          </p:cNvPr>
          <p:cNvSpPr>
            <a:spLocks noGrp="1"/>
          </p:cNvSpPr>
          <p:nvPr>
            <p:ph type="subTitle" idx="1"/>
          </p:nvPr>
        </p:nvSpPr>
        <p:spPr>
          <a:xfrm>
            <a:off x="1357313" y="332656"/>
            <a:ext cx="6929437" cy="5472608"/>
          </a:xfrm>
        </p:spPr>
        <p:txBody>
          <a:bodyPr/>
          <a:lstStyle/>
          <a:p>
            <a:pPr eaLnBrk="1" hangingPunct="1" rtl="0">
              <a:defRPr/>
            </a:pPr>
            <a:endParaRPr lang="en-us" dirty="0"/>
          </a:p>
          <a:p>
            <a:pPr eaLnBrk="1" hangingPunct="1" rtl="0">
              <a:defRPr/>
            </a:pPr>
            <a:r>
              <a:rPr b="0" i="0" u="none" baseline="0" lang="en-us"/>
              <a:t>DESIGNED BY</a:t>
            </a:r>
          </a:p>
          <a:p>
            <a:pPr eaLnBrk="1" hangingPunct="1" rtl="0">
              <a:defRPr/>
            </a:pPr>
            <a:r>
              <a:rPr sz="2400" b="0" i="0" u="none" baseline="0" lang="en-us"/>
              <a:t> Halil ZAFER BÜYÜKEVREN</a:t>
            </a:r>
          </a:p>
          <a:p>
            <a:pPr eaLnBrk="1" hangingPunct="1" rtl="0">
              <a:defRPr/>
            </a:pPr>
            <a:r>
              <a:rPr sz="2400" b="0" i="0" u="none" baseline="0" lang="en-us"/>
              <a:t>Gemi Makinaları İşletme Mühendisi </a:t>
            </a:r>
          </a:p>
          <a:p>
            <a:pPr eaLnBrk="1" hangingPunct="1" rtl="0">
              <a:defRPr/>
            </a:pPr>
            <a:r>
              <a:rPr sz="2400" b="0" i="0" u="none" baseline="0" lang="en-us"/>
              <a:t>Gas-Free Certification Expert </a:t>
            </a:r>
          </a:p>
          <a:p>
            <a:pPr eaLnBrk="1" hangingPunct="1" rtl="0">
              <a:defRPr/>
            </a:pPr>
            <a:r>
              <a:rPr b="0" i="0" u="none" baseline="0" lang="en-us"/>
              <a:t>Phone:</a:t>
            </a:r>
          </a:p>
          <a:p>
            <a:pPr eaLnBrk="1" hangingPunct="1" rtl="0">
              <a:defRPr/>
            </a:pPr>
            <a:r>
              <a:rPr cap="all" b="1" i="0" u="none" baseline="0" lang="en-us">
                <a:hlinkClick r:id="rId2"/>
              </a:rPr>
              <a:t>+90 533 710 79 11</a:t>
            </a:r>
            <a:endParaRPr lang="en-us" b="1" cap="all" dirty="0"/>
          </a:p>
          <a:p>
            <a:pPr eaLnBrk="1" hangingPunct="1" rtl="0">
              <a:defRPr/>
            </a:pPr>
            <a:r>
              <a:rPr b="0" i="0" u="none" baseline="0" lang="en-us"/>
              <a:t>E-mail:</a:t>
            </a:r>
            <a:endParaRPr lang="en-us" dirty="0"/>
          </a:p>
          <a:p>
            <a:pPr eaLnBrk="1" hangingPunct="1" rtl="0">
              <a:defRPr/>
            </a:pPr>
            <a:r>
              <a:rPr b="0" i="0" u="none" baseline="0" lang="en-us">
                <a:hlinkClick r:id="rId3"/>
              </a:rPr>
              <a:t>www.vesconshipping.com</a:t>
            </a:r>
            <a:endParaRPr lang="en-us" dirty="0"/>
          </a:p>
          <a:p>
            <a:pPr eaLnBrk="1" hangingPunct="1" rtl="0">
              <a:defRPr/>
            </a:pPr>
            <a:r>
              <a:rPr b="1" i="0" u="none" baseline="0" lang="en-us">
                <a:hlinkClick r:id="rId4"/>
              </a:rPr>
              <a:t>info@vesconshipping.com</a:t>
            </a:r>
            <a:endParaRPr lang="en-us" b="1" dirty="0"/>
          </a:p>
        </p:txBody>
      </p:sp>
    </p:spTree>
  </p:cSld>
  <p:clrMapOvr>
    <a:masterClrMapping/>
  </p:clrMapOvr>
  <p:transition xmlns="" spd="slow" advTm="646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İçerik Yer Tutucusu">
            <a:extLst>
              <a:ext uri="{FF2B5EF4-FFF2-40B4-BE49-F238E27FC236}">
                <a16:creationId xmlns:a16="http://schemas.microsoft.com/office/drawing/2014/main" id="{C7B3916A-B2EE-4FA7-B809-F4E244E1044E}"/>
              </a:ext>
            </a:extLst>
          </p:cNvPr>
          <p:cNvSpPr>
            <a:spLocks noGrp="1"/>
          </p:cNvSpPr>
          <p:nvPr>
            <p:ph sz="half" idx="2"/>
          </p:nvPr>
        </p:nvSpPr>
        <p:spPr>
          <a:xfrm>
            <a:off x="4932039" y="1500188"/>
            <a:ext cx="3854773" cy="3643312"/>
          </a:xfrm>
        </p:spPr>
        <p:txBody>
          <a:bodyPr anchor="ctr">
            <a:normAutofit/>
          </a:bodyPr>
          <a:lstStyle/>
          <a:p>
            <a:pPr marL="0" indent="0" algn="just" defTabSz="539750" eaLnBrk="1" hangingPunct="1" rtl="0">
              <a:lnSpc>
                <a:spcPct val="150000"/>
              </a:lnSpc>
              <a:spcBef>
                <a:spcPts val="600"/>
              </a:spcBef>
              <a:buFont typeface="Wingdings" panose="05000000000000000000" pitchFamily="2" charset="2"/>
              <a:buChar char="Ø"/>
            </a:pPr>
            <a:r>
              <a:rPr sz="1600" b="0" i="0" u="none" baseline="0" lang="en-us">
                <a:solidFill>
                  <a:srgbClr val="E9E7ED"/>
                </a:solidFill>
                <a:latin typeface="Verdana" panose="020B0604030504040204" pitchFamily="34" charset="0"/>
                <a:ea typeface="Verdana" panose="020B0604030504040204" pitchFamily="34" charset="0"/>
                <a:cs typeface="Verdana" panose="020B0604030504040204" pitchFamily="34" charset="0"/>
              </a:rPr>
              <a:t>IN SHIPYARDS, TANKERS, </a:t>
            </a:r>
          </a:p>
          <a:p>
            <a:pPr marL="0" indent="0" algn="just" defTabSz="539750" eaLnBrk="1" hangingPunct="1" rtl="0">
              <a:lnSpc>
                <a:spcPct val="150000"/>
              </a:lnSpc>
              <a:spcBef>
                <a:spcPts val="600"/>
              </a:spcBef>
              <a:buFont typeface="Wingdings" panose="05000000000000000000" pitchFamily="2" charset="2"/>
              <a:buChar char="Ø"/>
            </a:pPr>
            <a:r>
              <a:rPr sz="1600" b="0" i="0" u="none" baseline="0" lang="en-us">
                <a:solidFill>
                  <a:srgbClr val="E9E7ED"/>
                </a:solidFill>
                <a:latin typeface="Verdana" panose="020B0604030504040204" pitchFamily="34" charset="0"/>
                <a:ea typeface="Verdana" panose="020B0604030504040204" pitchFamily="34" charset="0"/>
                <a:cs typeface="Verdana" panose="020B0604030504040204" pitchFamily="34" charset="0"/>
              </a:rPr>
              <a:t>IN NEW SHIPS CONSTRUCTIONS,</a:t>
            </a:r>
          </a:p>
          <a:p>
            <a:pPr marL="0" indent="0" algn="just" defTabSz="539750" eaLnBrk="1" hangingPunct="1" rtl="0">
              <a:lnSpc>
                <a:spcPct val="150000"/>
              </a:lnSpc>
              <a:spcBef>
                <a:spcPts val="600"/>
              </a:spcBef>
              <a:buFont typeface="Wingdings" panose="05000000000000000000" pitchFamily="2" charset="2"/>
              <a:buChar char="Ø"/>
            </a:pPr>
            <a:r>
              <a:rPr sz="1600" b="0" i="0" u="none" baseline="0" lang="en-us">
                <a:solidFill>
                  <a:srgbClr val="E9E7ED"/>
                </a:solidFill>
                <a:latin typeface="Verdana" panose="020B0604030504040204" pitchFamily="34" charset="0"/>
                <a:ea typeface="Verdana" panose="020B0604030504040204" pitchFamily="34" charset="0"/>
                <a:cs typeface="Verdana" panose="020B0604030504040204" pitchFamily="34" charset="0"/>
              </a:rPr>
              <a:t>IN SHIPS IN REPAIR ZONES, </a:t>
            </a:r>
          </a:p>
          <a:p>
            <a:pPr marL="0" indent="0" algn="just" defTabSz="539750" eaLnBrk="1" hangingPunct="1" rtl="0">
              <a:lnSpc>
                <a:spcPct val="150000"/>
              </a:lnSpc>
              <a:spcBef>
                <a:spcPts val="600"/>
              </a:spcBef>
              <a:buFont typeface="Wingdings" panose="05000000000000000000" pitchFamily="2" charset="2"/>
              <a:buChar char="Ø"/>
            </a:pPr>
            <a:r>
              <a:rPr sz="1600" b="0" i="0" u="none" baseline="0" lang="en-us">
                <a:solidFill>
                  <a:srgbClr val="E9E7ED"/>
                </a:solidFill>
                <a:latin typeface="Verdana" panose="020B0604030504040204" pitchFamily="34" charset="0"/>
                <a:ea typeface="Verdana" panose="020B0604030504040204" pitchFamily="34" charset="0"/>
                <a:cs typeface="Verdana" panose="020B0604030504040204" pitchFamily="34" charset="0"/>
              </a:rPr>
              <a:t>IN WORKS AND FACILITIES WHERE PERIODIC MEASUREMENTS ARE REQUIRED.</a:t>
            </a:r>
          </a:p>
        </p:txBody>
      </p:sp>
      <p:sp>
        <p:nvSpPr>
          <p:cNvPr id="12" name="11 Başlık">
            <a:extLst>
              <a:ext uri="{FF2B5EF4-FFF2-40B4-BE49-F238E27FC236}">
                <a16:creationId xmlns:a16="http://schemas.microsoft.com/office/drawing/2014/main" id="{4F695E18-85AD-4C08-A178-40D257AED5A4}"/>
              </a:ext>
            </a:extLst>
          </p:cNvPr>
          <p:cNvSpPr>
            <a:spLocks noGrp="1"/>
          </p:cNvSpPr>
          <p:nvPr>
            <p:ph type="title"/>
          </p:nvPr>
        </p:nvSpPr>
        <p:spPr>
          <a:xfrm>
            <a:off x="1285852" y="142852"/>
            <a:ext cx="6758006" cy="1225536"/>
          </a:xfrm>
        </p:spPr>
        <p:txBody>
          <a:bodyPr/>
          <a:lstStyle/>
          <a:p>
            <a:pPr eaLnBrk="1" fontAlgn="auto" hangingPunct="1" rtl="0">
              <a:spcAft>
                <a:spcPts val="0"/>
              </a:spcAft>
              <a:defRPr/>
            </a:pPr>
            <a:r>
              <a:rPr sz="2400" b="1" i="0" u="none" baseline="0" lang="en-us">
                <a:solidFill>
                  <a:srgbClr val="FFC000"/>
                </a:solidFill>
              </a:rPr>
              <a:t>INTENDED AREAS OF USE FOR GTS50 SYSTEM;</a:t>
            </a:r>
          </a:p>
        </p:txBody>
      </p:sp>
      <p:pic>
        <p:nvPicPr>
          <p:cNvPr id="19" name="Resim 18" descr="bina, oturma, metal, dik içeren bir resim&#10;&#10;Açıklama otomatik olarak oluşturuldu">
            <a:extLst>
              <a:ext uri="{FF2B5EF4-FFF2-40B4-BE49-F238E27FC236}">
                <a16:creationId xmlns:a16="http://schemas.microsoft.com/office/drawing/2014/main" id="{6B828979-20B0-4E02-8466-8966734D5B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65" y="1278446"/>
            <a:ext cx="2026568" cy="2067417"/>
          </a:xfrm>
          <a:prstGeom prst="rect">
            <a:avLst/>
          </a:prstGeom>
        </p:spPr>
      </p:pic>
      <p:pic>
        <p:nvPicPr>
          <p:cNvPr id="7" name="Resim 6" descr="su taşıtı, gemi, vapur içeren bir resim&#10;&#10;Açıklama otomatik olarak oluşturuldu">
            <a:extLst>
              <a:ext uri="{FF2B5EF4-FFF2-40B4-BE49-F238E27FC236}">
                <a16:creationId xmlns:a16="http://schemas.microsoft.com/office/drawing/2014/main" id="{B1205408-3F99-478D-839A-B4F26C62A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3" y="1297923"/>
            <a:ext cx="2119623" cy="2047940"/>
          </a:xfrm>
          <a:prstGeom prst="rect">
            <a:avLst/>
          </a:prstGeom>
        </p:spPr>
      </p:pic>
      <p:pic>
        <p:nvPicPr>
          <p:cNvPr id="3" name="Resim 2" descr="dağ, açık hava, geniş, tablo içeren bir resim&#10;&#10;Açıklama otomatik olarak oluşturuldu">
            <a:extLst>
              <a:ext uri="{FF2B5EF4-FFF2-40B4-BE49-F238E27FC236}">
                <a16:creationId xmlns:a16="http://schemas.microsoft.com/office/drawing/2014/main" id="{B8107E0E-0F74-41DE-9221-960C21124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458" y="3461417"/>
            <a:ext cx="4333542" cy="2889028"/>
          </a:xfrm>
          <a:prstGeom prst="rect">
            <a:avLst/>
          </a:prstGeom>
        </p:spPr>
      </p:pic>
    </p:spTree>
  </p:cSld>
  <p:clrMapOvr>
    <a:masterClrMapping/>
  </p:clrMapOvr>
  <p:transition xmlns="" spd="slow" advTm="5128"/>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F66B7FB-2F18-4426-9136-1FD246E1173A}"/>
              </a:ext>
            </a:extLst>
          </p:cNvPr>
          <p:cNvSpPr>
            <a:spLocks noGrp="1"/>
          </p:cNvSpPr>
          <p:nvPr>
            <p:ph type="title"/>
          </p:nvPr>
        </p:nvSpPr>
        <p:spPr/>
        <p:txBody>
          <a:bodyPr/>
          <a:lstStyle/>
          <a:p>
            <a:pPr eaLnBrk="1" fontAlgn="auto" hangingPunct="1" rtl="0">
              <a:spcAft>
                <a:spcPts val="0"/>
              </a:spcAft>
              <a:defRPr/>
            </a:pPr>
            <a:r>
              <a:rPr sz="2400" b="1" i="0" u="none" baseline="0" lang="en-us">
                <a:solidFill>
                  <a:srgbClr val="FFC000"/>
                </a:solidFill>
              </a:rPr>
              <a:t>GTS50 SYSTEM</a:t>
            </a:r>
            <a:endParaRPr lang="en-us" sz="2400" dirty="0"/>
          </a:p>
        </p:txBody>
      </p:sp>
      <p:sp>
        <p:nvSpPr>
          <p:cNvPr id="6147" name="13 İçerik Yer Tutucusu">
            <a:extLst>
              <a:ext uri="{FF2B5EF4-FFF2-40B4-BE49-F238E27FC236}">
                <a16:creationId xmlns:a16="http://schemas.microsoft.com/office/drawing/2014/main" id="{23916295-BEE9-4151-96CC-F988D09C8AA6}"/>
              </a:ext>
            </a:extLst>
          </p:cNvPr>
          <p:cNvSpPr>
            <a:spLocks noGrp="1" noChangeArrowheads="1"/>
          </p:cNvSpPr>
          <p:nvPr>
            <p:ph sz="quarter" idx="4"/>
          </p:nvPr>
        </p:nvSpPr>
        <p:spPr>
          <a:xfrm>
            <a:off x="4786313" y="1357132"/>
            <a:ext cx="4070350" cy="2857681"/>
          </a:xfrm>
        </p:spPr>
        <p:txBody>
          <a:bodyPr/>
          <a:lstStyle/>
          <a:p>
            <a:pPr marL="0" lvl="1"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This system is designed to display regularly and periodically measured gas values  and to allow intervention when necessary.</a:t>
            </a:r>
          </a:p>
        </p:txBody>
      </p:sp>
      <p:pic>
        <p:nvPicPr>
          <p:cNvPr id="6148" name="Picture 2" descr="C:\Users\OZLEM\Desktop\zafer\2020-05-30_11-48-47.png">
            <a:extLst>
              <a:ext uri="{FF2B5EF4-FFF2-40B4-BE49-F238E27FC236}">
                <a16:creationId xmlns:a16="http://schemas.microsoft.com/office/drawing/2014/main" id="{6FC50DDB-1B36-46C2-B8A4-7A5340747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337" y="1357132"/>
            <a:ext cx="4138612"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 spd="slow" advTm="5942"/>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F66B7FB-2F18-4426-9136-1FD246E1173A}"/>
              </a:ext>
            </a:extLst>
          </p:cNvPr>
          <p:cNvSpPr>
            <a:spLocks noGrp="1"/>
          </p:cNvSpPr>
          <p:nvPr>
            <p:ph type="title"/>
          </p:nvPr>
        </p:nvSpPr>
        <p:spPr>
          <a:xfrm>
            <a:off x="457200" y="116632"/>
            <a:ext cx="8229600" cy="413371"/>
          </a:xfrm>
        </p:spPr>
        <p:txBody>
          <a:bodyPr>
            <a:normAutofit fontScale="90000"/>
          </a:bodyPr>
          <a:lstStyle/>
          <a:p>
            <a:pPr eaLnBrk="1" fontAlgn="auto" hangingPunct="1" rtl="0">
              <a:spcAft>
                <a:spcPts val="0"/>
              </a:spcAft>
              <a:defRPr/>
            </a:pPr>
            <a:r>
              <a:rPr sz="2400" b="1" i="0" u="none" baseline="0" lang="en-us">
                <a:solidFill>
                  <a:srgbClr val="FFC000"/>
                </a:solidFill>
              </a:rPr>
              <a:t>GTS50 SYSTEM</a:t>
            </a:r>
            <a:endParaRPr lang="en-us" sz="2400" dirty="0"/>
          </a:p>
        </p:txBody>
      </p:sp>
      <p:sp>
        <p:nvSpPr>
          <p:cNvPr id="6147" name="13 İçerik Yer Tutucusu">
            <a:extLst>
              <a:ext uri="{FF2B5EF4-FFF2-40B4-BE49-F238E27FC236}">
                <a16:creationId xmlns:a16="http://schemas.microsoft.com/office/drawing/2014/main" id="{23916295-BEE9-4151-96CC-F988D09C8AA6}"/>
              </a:ext>
            </a:extLst>
          </p:cNvPr>
          <p:cNvSpPr>
            <a:spLocks noGrp="1" noChangeArrowheads="1"/>
          </p:cNvSpPr>
          <p:nvPr>
            <p:ph sz="quarter" idx="4"/>
          </p:nvPr>
        </p:nvSpPr>
        <p:spPr>
          <a:xfrm>
            <a:off x="240566" y="5373216"/>
            <a:ext cx="8964488" cy="1368152"/>
          </a:xfrm>
        </p:spPr>
        <p:txBody>
          <a:bodyPr/>
          <a:lstStyle/>
          <a:p>
            <a:pPr marL="0" eaLnBrk="1" hangingPunct="1" algn="r" rtl="0">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In the tankers which are repaired in the shipyard, samples are taken from the lower-middle and upper sections of the tank for a certain period of time, this period can be changed. (Tested for 130 seconds -No:1 CT is approx. 200 meter - 130 seconds)</a:t>
            </a:r>
          </a:p>
        </p:txBody>
      </p:sp>
      <p:pic>
        <p:nvPicPr>
          <p:cNvPr id="4" name="Resim 3" descr="su taşıtı, gemi, vapur içeren bir resim&#10;&#10;Açıklama otomatik olarak oluşturuldu">
            <a:extLst>
              <a:ext uri="{FF2B5EF4-FFF2-40B4-BE49-F238E27FC236}">
                <a16:creationId xmlns:a16="http://schemas.microsoft.com/office/drawing/2014/main" id="{F65BC834-ACAA-42D5-B143-876BE818C9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148" y="514340"/>
            <a:ext cx="8717703" cy="4714860"/>
          </a:xfrm>
          <a:prstGeom prst="rect">
            <a:avLst/>
          </a:prstGeom>
        </p:spPr>
      </p:pic>
    </p:spTree>
    <p:extLst>
      <p:ext uri="{BB962C8B-B14F-4D97-AF65-F5344CB8AC3E}">
        <p14:creationId xmlns:p14="http://schemas.microsoft.com/office/powerpoint/2010/main" val="3884922853"/>
      </p:ext>
    </p:extLst>
  </p:cSld>
  <p:clrMapOvr>
    <a:masterClrMapping/>
  </p:clrMapOvr>
  <p:transition xmlns="" spd="slow" advTm="5942"/>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F66B7FB-2F18-4426-9136-1FD246E1173A}"/>
              </a:ext>
            </a:extLst>
          </p:cNvPr>
          <p:cNvSpPr>
            <a:spLocks noGrp="1"/>
          </p:cNvSpPr>
          <p:nvPr>
            <p:ph type="title"/>
          </p:nvPr>
        </p:nvSpPr>
        <p:spPr>
          <a:xfrm>
            <a:off x="430854" y="105957"/>
            <a:ext cx="8229600" cy="417393"/>
          </a:xfrm>
        </p:spPr>
        <p:txBody>
          <a:bodyPr>
            <a:normAutofit fontScale="90000"/>
          </a:bodyPr>
          <a:lstStyle/>
          <a:p>
            <a:pPr eaLnBrk="1" fontAlgn="auto" hangingPunct="1" rtl="0">
              <a:spcAft>
                <a:spcPts val="0"/>
              </a:spcAft>
              <a:defRPr/>
            </a:pPr>
            <a:r>
              <a:rPr sz="2400" b="1" i="0" u="none" baseline="0" lang="en-us">
                <a:solidFill>
                  <a:srgbClr val="FFC000"/>
                </a:solidFill>
              </a:rPr>
              <a:t>GTS50 SYSTEM</a:t>
            </a:r>
            <a:endParaRPr lang="en-us" sz="2400" dirty="0"/>
          </a:p>
        </p:txBody>
      </p:sp>
      <p:sp>
        <p:nvSpPr>
          <p:cNvPr id="6147" name="13 İçerik Yer Tutucusu">
            <a:extLst>
              <a:ext uri="{FF2B5EF4-FFF2-40B4-BE49-F238E27FC236}">
                <a16:creationId xmlns:a16="http://schemas.microsoft.com/office/drawing/2014/main" id="{23916295-BEE9-4151-96CC-F988D09C8AA6}"/>
              </a:ext>
            </a:extLst>
          </p:cNvPr>
          <p:cNvSpPr>
            <a:spLocks noGrp="1" noChangeArrowheads="1"/>
          </p:cNvSpPr>
          <p:nvPr>
            <p:ph sz="quarter" idx="4"/>
          </p:nvPr>
        </p:nvSpPr>
        <p:spPr>
          <a:xfrm>
            <a:off x="251520" y="5643246"/>
            <a:ext cx="8408934" cy="900100"/>
          </a:xfrm>
        </p:spPr>
        <p:txBody>
          <a:bodyPr/>
          <a:lstStyle/>
          <a:p>
            <a:pPr marL="0" lvl="1"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In the facilities; it is placed in a suitable place where the storage tanks are located, the measurement for multiple tanks can be periodically displayed during cleaning and maintenance.</a:t>
            </a:r>
          </a:p>
        </p:txBody>
      </p:sp>
      <p:pic>
        <p:nvPicPr>
          <p:cNvPr id="4" name="Resim 3" descr="bina, geniş, pek çok, dağ içeren bir resim&#10;&#10;Açıklama otomatik olarak oluşturuldu">
            <a:extLst>
              <a:ext uri="{FF2B5EF4-FFF2-40B4-BE49-F238E27FC236}">
                <a16:creationId xmlns:a16="http://schemas.microsoft.com/office/drawing/2014/main" id="{31DBA09C-22C2-42B1-A61C-C75BE8A93F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764704"/>
            <a:ext cx="8192910" cy="4608512"/>
          </a:xfrm>
          <a:prstGeom prst="rect">
            <a:avLst/>
          </a:prstGeom>
        </p:spPr>
      </p:pic>
    </p:spTree>
    <p:extLst>
      <p:ext uri="{BB962C8B-B14F-4D97-AF65-F5344CB8AC3E}">
        <p14:creationId xmlns:p14="http://schemas.microsoft.com/office/powerpoint/2010/main" val="840212253"/>
      </p:ext>
    </p:extLst>
  </p:cSld>
  <p:clrMapOvr>
    <a:masterClrMapping/>
  </p:clrMapOvr>
  <p:transition xmlns="" spd="slow" advTm="5942"/>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a16="http://schemas.microsoft.com/office/drawing/2014/main" id="{4F66B7FB-2F18-4426-9136-1FD246E1173A}"/>
              </a:ext>
            </a:extLst>
          </p:cNvPr>
          <p:cNvSpPr>
            <a:spLocks noGrp="1"/>
          </p:cNvSpPr>
          <p:nvPr>
            <p:ph type="title"/>
          </p:nvPr>
        </p:nvSpPr>
        <p:spPr>
          <a:xfrm>
            <a:off x="518864" y="-12729"/>
            <a:ext cx="8229600" cy="417393"/>
          </a:xfrm>
        </p:spPr>
        <p:txBody>
          <a:bodyPr>
            <a:normAutofit fontScale="90000"/>
          </a:bodyPr>
          <a:lstStyle/>
          <a:p>
            <a:pPr eaLnBrk="1" fontAlgn="auto" hangingPunct="1" rtl="0">
              <a:spcAft>
                <a:spcPts val="0"/>
              </a:spcAft>
              <a:defRPr/>
            </a:pPr>
            <a:r>
              <a:rPr sz="2400" b="1" i="0" u="none" baseline="0" lang="en-us">
                <a:solidFill>
                  <a:srgbClr val="FFC000"/>
                </a:solidFill>
              </a:rPr>
              <a:t>GTS50 SYSTEM</a:t>
            </a:r>
            <a:endParaRPr lang="en-us" sz="2400" dirty="0"/>
          </a:p>
        </p:txBody>
      </p:sp>
      <p:sp>
        <p:nvSpPr>
          <p:cNvPr id="6147" name="13 İçerik Yer Tutucusu">
            <a:extLst>
              <a:ext uri="{FF2B5EF4-FFF2-40B4-BE49-F238E27FC236}">
                <a16:creationId xmlns:a16="http://schemas.microsoft.com/office/drawing/2014/main" id="{23916295-BEE9-4151-96CC-F988D09C8AA6}"/>
              </a:ext>
            </a:extLst>
          </p:cNvPr>
          <p:cNvSpPr>
            <a:spLocks noGrp="1" noChangeArrowheads="1"/>
          </p:cNvSpPr>
          <p:nvPr>
            <p:ph sz="quarter" idx="4"/>
          </p:nvPr>
        </p:nvSpPr>
        <p:spPr>
          <a:xfrm>
            <a:off x="4316364" y="980728"/>
            <a:ext cx="4248472" cy="3816424"/>
          </a:xfrm>
        </p:spPr>
        <p:txBody>
          <a:bodyPr/>
          <a:lstStyle/>
          <a:p>
            <a:pPr marL="0" lvl="1"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In factories and facilities; any sensor can be changed and required gas values can be measured periodically from certain locations.</a:t>
            </a:r>
          </a:p>
        </p:txBody>
      </p:sp>
      <p:pic>
        <p:nvPicPr>
          <p:cNvPr id="4" name="Resim 3" descr="bina, oturma, metal, dik içeren bir resim&#10;&#10;Açıklama otomatik olarak oluşturuldu">
            <a:extLst>
              <a:ext uri="{FF2B5EF4-FFF2-40B4-BE49-F238E27FC236}">
                <a16:creationId xmlns:a16="http://schemas.microsoft.com/office/drawing/2014/main" id="{3512B62D-FC6A-4530-B681-D93E2A164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5" y="913685"/>
            <a:ext cx="3486133" cy="2655173"/>
          </a:xfrm>
          <a:prstGeom prst="rect">
            <a:avLst/>
          </a:prstGeom>
        </p:spPr>
      </p:pic>
      <p:pic>
        <p:nvPicPr>
          <p:cNvPr id="5" name="Resim 4" descr="bina, açık hava, fabrika, geniş içeren bir resim&#10;&#10;Açıklama otomatik olarak oluşturuldu">
            <a:extLst>
              <a:ext uri="{FF2B5EF4-FFF2-40B4-BE49-F238E27FC236}">
                <a16:creationId xmlns:a16="http://schemas.microsoft.com/office/drawing/2014/main" id="{EA65CC3F-6E1C-4149-BDDF-52F6E2E5B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3650746"/>
            <a:ext cx="3486133" cy="2614600"/>
          </a:xfrm>
          <a:prstGeom prst="rect">
            <a:avLst/>
          </a:prstGeom>
        </p:spPr>
      </p:pic>
    </p:spTree>
    <p:extLst>
      <p:ext uri="{BB962C8B-B14F-4D97-AF65-F5344CB8AC3E}">
        <p14:creationId xmlns:p14="http://schemas.microsoft.com/office/powerpoint/2010/main" val="590228806"/>
      </p:ext>
    </p:extLst>
  </p:cSld>
  <p:clrMapOvr>
    <a:masterClrMapping/>
  </p:clrMapOvr>
  <p:transition xmlns="" spd="slow" advTm="5942"/>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a:extLst>
              <a:ext uri="{FF2B5EF4-FFF2-40B4-BE49-F238E27FC236}">
                <a16:creationId xmlns:a16="http://schemas.microsoft.com/office/drawing/2014/main" id="{D4782199-7196-4870-B3F6-326B29ECC46F}"/>
              </a:ext>
            </a:extLst>
          </p:cNvPr>
          <p:cNvSpPr/>
          <p:nvPr/>
        </p:nvSpPr>
        <p:spPr>
          <a:xfrm>
            <a:off x="857250" y="857250"/>
            <a:ext cx="1500188" cy="714375"/>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eaLnBrk="1" hangingPunct="1" rtl="0">
              <a:defRPr/>
            </a:pPr>
            <a:r>
              <a:rPr sz="2400" b="1" i="0" u="none" baseline="0" lang="en-us">
                <a:solidFill>
                  <a:schemeClr val="bg1"/>
                </a:solidFill>
                <a:effectLst>
                  <a:outerShdw blurRad="50800" dist="38100" dir="2700000" algn="tl" rotWithShape="0">
                    <a:prstClr val="black">
                      <a:alpha val="40000"/>
                    </a:prstClr>
                  </a:outerShdw>
                </a:effectLst>
                <a:latin typeface="Calibri" pitchFamily="34" charset="0"/>
              </a:rPr>
              <a:t>TANK 1</a:t>
            </a:r>
          </a:p>
        </p:txBody>
      </p:sp>
      <p:sp>
        <p:nvSpPr>
          <p:cNvPr id="3" name="2 Dikdörtgen">
            <a:extLst>
              <a:ext uri="{FF2B5EF4-FFF2-40B4-BE49-F238E27FC236}">
                <a16:creationId xmlns:a16="http://schemas.microsoft.com/office/drawing/2014/main" id="{B55162F2-DA16-4CBB-A33B-9DB971183047}"/>
              </a:ext>
            </a:extLst>
          </p:cNvPr>
          <p:cNvSpPr/>
          <p:nvPr/>
        </p:nvSpPr>
        <p:spPr>
          <a:xfrm>
            <a:off x="2643188" y="857250"/>
            <a:ext cx="1357312" cy="714375"/>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eaLnBrk="1" hangingPunct="1" rtl="0">
              <a:defRPr/>
            </a:pPr>
            <a:r>
              <a:rPr sz="2400" b="1" i="0" u="none" baseline="0" lang="en-us">
                <a:solidFill>
                  <a:schemeClr val="bg1"/>
                </a:solidFill>
                <a:effectLst>
                  <a:outerShdw blurRad="50800" dist="38100" dir="2700000" algn="tl" rotWithShape="0">
                    <a:prstClr val="black">
                      <a:alpha val="40000"/>
                    </a:prstClr>
                  </a:outerShdw>
                </a:effectLst>
                <a:latin typeface="Calibri" pitchFamily="34" charset="0"/>
              </a:rPr>
              <a:t>TANK 2</a:t>
            </a:r>
          </a:p>
        </p:txBody>
      </p:sp>
      <p:sp>
        <p:nvSpPr>
          <p:cNvPr id="4" name="3 Dikdörtgen">
            <a:extLst>
              <a:ext uri="{FF2B5EF4-FFF2-40B4-BE49-F238E27FC236}">
                <a16:creationId xmlns:a16="http://schemas.microsoft.com/office/drawing/2014/main" id="{74DC289D-B263-4381-A801-52485F7CA1F3}"/>
              </a:ext>
            </a:extLst>
          </p:cNvPr>
          <p:cNvSpPr/>
          <p:nvPr/>
        </p:nvSpPr>
        <p:spPr>
          <a:xfrm>
            <a:off x="1571625" y="2357438"/>
            <a:ext cx="1928813" cy="785812"/>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eaLnBrk="1" hangingPunct="1" rtl="0">
              <a:defRPr/>
            </a:pPr>
            <a:endParaRPr lang="en-us" sz="1400" b="1" dirty="0">
              <a:solidFill>
                <a:schemeClr val="bg1"/>
              </a:solidFill>
              <a:effectLst>
                <a:outerShdw blurRad="50800" dist="38100" dir="2700000" algn="tl" rotWithShape="0">
                  <a:prstClr val="black">
                    <a:alpha val="40000"/>
                  </a:prstClr>
                </a:outerShdw>
              </a:effectLst>
              <a:latin typeface="Calibri" pitchFamily="34" charset="0"/>
            </a:endParaRPr>
          </a:p>
          <a:p>
            <a:pPr algn="ctr" eaLnBrk="1" hangingPunct="1" rtl="0">
              <a:defRPr/>
            </a:pPr>
            <a:r>
              <a:rPr sz="1400" b="1" i="0" u="none" baseline="0" lang="en-us">
                <a:solidFill>
                  <a:schemeClr val="bg1"/>
                </a:solidFill>
                <a:effectLst>
                  <a:outerShdw blurRad="50800" dist="38100" dir="2700000" algn="tl" rotWithShape="0">
                    <a:prstClr val="black">
                      <a:alpha val="40000"/>
                    </a:prstClr>
                  </a:outerShdw>
                </a:effectLst>
                <a:latin typeface="Calibri" pitchFamily="34" charset="0"/>
              </a:rPr>
              <a:t>8MM-6MM</a:t>
            </a:r>
          </a:p>
          <a:p>
            <a:pPr algn="ctr" eaLnBrk="1" hangingPunct="1" rtl="0">
              <a:defRPr/>
            </a:pPr>
            <a:r>
              <a:rPr sz="1400" b="1" i="0" u="none" baseline="0" lang="en-us">
                <a:solidFill>
                  <a:schemeClr val="bg1"/>
                </a:solidFill>
                <a:effectLst>
                  <a:outerShdw blurRad="50800" dist="38100" dir="2700000" algn="tl" rotWithShape="0">
                    <a:prstClr val="black">
                      <a:alpha val="40000"/>
                    </a:prstClr>
                  </a:outerShdw>
                </a:effectLst>
                <a:latin typeface="Calibri" pitchFamily="34" charset="0"/>
              </a:rPr>
              <a:t>HOSES</a:t>
            </a:r>
          </a:p>
        </p:txBody>
      </p:sp>
      <p:cxnSp>
        <p:nvCxnSpPr>
          <p:cNvPr id="6" name="5 Düz Bağlayıcı">
            <a:extLst>
              <a:ext uri="{FF2B5EF4-FFF2-40B4-BE49-F238E27FC236}">
                <a16:creationId xmlns:a16="http://schemas.microsoft.com/office/drawing/2014/main" id="{C39A3BDE-2D01-4AAA-909D-339A1A7C2C05}"/>
              </a:ext>
            </a:extLst>
          </p:cNvPr>
          <p:cNvCxnSpPr/>
          <p:nvPr/>
        </p:nvCxnSpPr>
        <p:spPr>
          <a:xfrm rot="5400000">
            <a:off x="1179512" y="1963738"/>
            <a:ext cx="785813" cy="1588"/>
          </a:xfrm>
          <a:prstGeom prst="line">
            <a:avLst/>
          </a:prstGeom>
        </p:spPr>
        <p:style>
          <a:lnRef idx="1">
            <a:schemeClr val="dk1"/>
          </a:lnRef>
          <a:fillRef idx="0">
            <a:schemeClr val="dk1"/>
          </a:fillRef>
          <a:effectRef idx="0">
            <a:schemeClr val="dk1"/>
          </a:effectRef>
          <a:fontRef idx="minor">
            <a:schemeClr val="tx1"/>
          </a:fontRef>
        </p:style>
      </p:cxnSp>
      <p:cxnSp>
        <p:nvCxnSpPr>
          <p:cNvPr id="9" name="8 Düz Bağlayıcı">
            <a:extLst>
              <a:ext uri="{FF2B5EF4-FFF2-40B4-BE49-F238E27FC236}">
                <a16:creationId xmlns:a16="http://schemas.microsoft.com/office/drawing/2014/main" id="{2CEA8915-BD01-41B7-9823-D759993DFECF}"/>
              </a:ext>
            </a:extLst>
          </p:cNvPr>
          <p:cNvCxnSpPr/>
          <p:nvPr/>
        </p:nvCxnSpPr>
        <p:spPr>
          <a:xfrm rot="5400000">
            <a:off x="3108325" y="2035176"/>
            <a:ext cx="784225" cy="0"/>
          </a:xfrm>
          <a:prstGeom prst="line">
            <a:avLst/>
          </a:prstGeom>
        </p:spPr>
        <p:style>
          <a:lnRef idx="1">
            <a:schemeClr val="dk1"/>
          </a:lnRef>
          <a:fillRef idx="0">
            <a:schemeClr val="dk1"/>
          </a:fillRef>
          <a:effectRef idx="0">
            <a:schemeClr val="dk1"/>
          </a:effectRef>
          <a:fontRef idx="minor">
            <a:schemeClr val="tx1"/>
          </a:fontRef>
        </p:style>
      </p:cxnSp>
      <p:sp>
        <p:nvSpPr>
          <p:cNvPr id="13" name="12 Dikdörtgen">
            <a:extLst>
              <a:ext uri="{FF2B5EF4-FFF2-40B4-BE49-F238E27FC236}">
                <a16:creationId xmlns:a16="http://schemas.microsoft.com/office/drawing/2014/main" id="{8EF4B19E-3ADF-4E7E-A83E-3675B09B5078}"/>
              </a:ext>
            </a:extLst>
          </p:cNvPr>
          <p:cNvSpPr/>
          <p:nvPr/>
        </p:nvSpPr>
        <p:spPr>
          <a:xfrm>
            <a:off x="1571625" y="4000500"/>
            <a:ext cx="2071688" cy="1357313"/>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eaLnBrk="1" hangingPunct="1" rtl="0">
              <a:defRPr/>
            </a:pPr>
            <a:endParaRPr lang="en-us" sz="2400" b="1" dirty="0">
              <a:solidFill>
                <a:schemeClr val="bg1"/>
              </a:solidFill>
              <a:effectLst>
                <a:outerShdw blurRad="50800" dist="38100" dir="2700000" algn="tl" rotWithShape="0">
                  <a:prstClr val="black">
                    <a:alpha val="40000"/>
                  </a:prstClr>
                </a:outerShdw>
              </a:effectLst>
              <a:latin typeface="Calibri" pitchFamily="34" charset="0"/>
            </a:endParaRPr>
          </a:p>
        </p:txBody>
      </p:sp>
      <p:sp>
        <p:nvSpPr>
          <p:cNvPr id="14" name="13 Dikdörtgen">
            <a:extLst>
              <a:ext uri="{FF2B5EF4-FFF2-40B4-BE49-F238E27FC236}">
                <a16:creationId xmlns:a16="http://schemas.microsoft.com/office/drawing/2014/main" id="{C89A9034-3983-4D04-A1CA-217DE51F8796}"/>
              </a:ext>
            </a:extLst>
          </p:cNvPr>
          <p:cNvSpPr/>
          <p:nvPr/>
        </p:nvSpPr>
        <p:spPr>
          <a:xfrm>
            <a:off x="3000375" y="5357813"/>
            <a:ext cx="714375" cy="1000125"/>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eaLnBrk="1" hangingPunct="1" rtl="0">
              <a:defRPr/>
            </a:pPr>
            <a:r>
              <a:rPr sz="1200" b="1" i="0" u="none" baseline="0" lang="en-us">
                <a:solidFill>
                  <a:schemeClr val="bg1"/>
                </a:solidFill>
                <a:effectLst>
                  <a:outerShdw blurRad="50800" dist="38100" dir="2700000" algn="tl" rotWithShape="0">
                    <a:prstClr val="black">
                      <a:alpha val="40000"/>
                    </a:prstClr>
                  </a:outerShdw>
                </a:effectLst>
                <a:latin typeface="Calibri" pitchFamily="34" charset="0"/>
              </a:rPr>
              <a:t>GAS MEASUREMENT DEVICE</a:t>
            </a:r>
          </a:p>
        </p:txBody>
      </p:sp>
      <p:sp>
        <p:nvSpPr>
          <p:cNvPr id="15" name="14 Dikdörtgen">
            <a:extLst>
              <a:ext uri="{FF2B5EF4-FFF2-40B4-BE49-F238E27FC236}">
                <a16:creationId xmlns:a16="http://schemas.microsoft.com/office/drawing/2014/main" id="{CA2E13FB-D16D-4661-A6B3-F875E9CC6018}"/>
              </a:ext>
            </a:extLst>
          </p:cNvPr>
          <p:cNvSpPr/>
          <p:nvPr/>
        </p:nvSpPr>
        <p:spPr>
          <a:xfrm>
            <a:off x="1857375" y="4214813"/>
            <a:ext cx="1500188" cy="357187"/>
          </a:xfrm>
          <a:prstGeom prst="rect">
            <a:avLst/>
          </a:prstGeom>
          <a:noFill/>
        </p:spPr>
        <p:style>
          <a:lnRef idx="1">
            <a:schemeClr val="dk1"/>
          </a:lnRef>
          <a:fillRef idx="3">
            <a:schemeClr val="dk1"/>
          </a:fillRef>
          <a:effectRef idx="2">
            <a:schemeClr val="dk1"/>
          </a:effectRef>
          <a:fontRef idx="minor">
            <a:schemeClr val="lt1"/>
          </a:fontRef>
        </p:style>
        <p:txBody>
          <a:bodyPr anchor="ctr"/>
          <a:lstStyle/>
          <a:p>
            <a:pPr algn="ctr" eaLnBrk="1" hangingPunct="1" rtl="0">
              <a:defRPr/>
            </a:pPr>
            <a:r>
              <a:rPr sz="1200" b="1" i="0" u="none" baseline="0" lang="en-us">
                <a:solidFill>
                  <a:schemeClr val="bg1"/>
                </a:solidFill>
                <a:effectLst>
                  <a:outerShdw blurRad="50800" dist="38100" dir="2700000" algn="tl" rotWithShape="0">
                    <a:prstClr val="black">
                      <a:alpha val="40000"/>
                    </a:prstClr>
                  </a:outerShdw>
                </a:effectLst>
                <a:latin typeface="Calibri" pitchFamily="34" charset="0"/>
              </a:rPr>
              <a:t>SOLENOID VALVE </a:t>
            </a:r>
          </a:p>
          <a:p>
            <a:pPr algn="ctr" eaLnBrk="1" hangingPunct="1" rtl="0">
              <a:defRPr/>
            </a:pPr>
            <a:r>
              <a:rPr sz="1200" b="1" i="0" u="none" baseline="0" lang="en-us">
                <a:solidFill>
                  <a:schemeClr val="bg1"/>
                </a:solidFill>
                <a:effectLst>
                  <a:outerShdw blurRad="50800" dist="38100" dir="2700000" algn="tl" rotWithShape="0">
                    <a:prstClr val="black">
                      <a:alpha val="40000"/>
                    </a:prstClr>
                  </a:outerShdw>
                </a:effectLst>
                <a:latin typeface="Calibri" pitchFamily="34" charset="0"/>
              </a:rPr>
              <a:t>ASSEMBLY</a:t>
            </a:r>
          </a:p>
        </p:txBody>
      </p:sp>
      <p:cxnSp>
        <p:nvCxnSpPr>
          <p:cNvPr id="18" name="17 Düz Bağlayıcı">
            <a:extLst>
              <a:ext uri="{FF2B5EF4-FFF2-40B4-BE49-F238E27FC236}">
                <a16:creationId xmlns:a16="http://schemas.microsoft.com/office/drawing/2014/main" id="{9EFED41B-78FE-47C0-B92B-6FB08392E254}"/>
              </a:ext>
            </a:extLst>
          </p:cNvPr>
          <p:cNvCxnSpPr>
            <a:cxnSpLocks/>
            <a:stCxn id="4" idx="2"/>
          </p:cNvCxnSpPr>
          <p:nvPr/>
        </p:nvCxnSpPr>
        <p:spPr>
          <a:xfrm>
            <a:off x="2535238" y="3143250"/>
            <a:ext cx="0" cy="857250"/>
          </a:xfrm>
          <a:prstGeom prst="line">
            <a:avLst/>
          </a:prstGeom>
        </p:spPr>
        <p:style>
          <a:lnRef idx="1">
            <a:schemeClr val="dk1"/>
          </a:lnRef>
          <a:fillRef idx="0">
            <a:schemeClr val="dk1"/>
          </a:fillRef>
          <a:effectRef idx="0">
            <a:schemeClr val="dk1"/>
          </a:effectRef>
          <a:fontRef idx="minor">
            <a:schemeClr val="tx1"/>
          </a:fontRef>
        </p:style>
      </p:cxnSp>
      <p:sp>
        <p:nvSpPr>
          <p:cNvPr id="11275" name="22 İçerik Yer Tutucusu">
            <a:extLst>
              <a:ext uri="{FF2B5EF4-FFF2-40B4-BE49-F238E27FC236}">
                <a16:creationId xmlns:a16="http://schemas.microsoft.com/office/drawing/2014/main" id="{26C9CF70-E2FE-4881-A95D-6E3143C88955}"/>
              </a:ext>
            </a:extLst>
          </p:cNvPr>
          <p:cNvSpPr>
            <a:spLocks noGrp="1" noChangeArrowheads="1"/>
          </p:cNvSpPr>
          <p:nvPr>
            <p:ph sz="half" idx="1"/>
          </p:nvPr>
        </p:nvSpPr>
        <p:spPr>
          <a:xfrm>
            <a:off x="4143375" y="571500"/>
            <a:ext cx="4543425" cy="5554663"/>
          </a:xfrm>
        </p:spPr>
        <p:txBody>
          <a:bodyPr/>
          <a:lstStyle/>
          <a:p>
            <a:pPr marL="0" eaLnBrk="1" hangingPunct="1" algn="l" rtl="0"/>
            <a:endParaRPr lang="en-us" altLang="tr-TR" sz="2400" dirty="0"/>
          </a:p>
          <a:p>
            <a:pPr marL="0" eaLnBrk="1" hangingPunct="1" algn="l"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It is designed to take samples respectively from the upper, middle and lower sections of the tank.</a:t>
            </a:r>
          </a:p>
          <a:p>
            <a:pPr marL="0" eaLnBrk="1" hangingPunct="1" algn="l" rtl="0"/>
            <a:endParaRPr lang="en-us" altLang="tr-TR" dirty="0"/>
          </a:p>
        </p:txBody>
      </p:sp>
      <p:cxnSp>
        <p:nvCxnSpPr>
          <p:cNvPr id="48" name="47 Düz Ok Bağlayıcısı">
            <a:extLst>
              <a:ext uri="{FF2B5EF4-FFF2-40B4-BE49-F238E27FC236}">
                <a16:creationId xmlns:a16="http://schemas.microsoft.com/office/drawing/2014/main" id="{C4708C29-DBF9-421F-8D0F-214597598CD2}"/>
              </a:ext>
            </a:extLst>
          </p:cNvPr>
          <p:cNvCxnSpPr/>
          <p:nvPr/>
        </p:nvCxnSpPr>
        <p:spPr>
          <a:xfrm rot="5400000" flipH="1" flipV="1">
            <a:off x="1535113" y="2320925"/>
            <a:ext cx="71438"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368704"/>
      </p:ext>
    </p:extLst>
  </p:cSld>
  <p:clrMapOvr>
    <a:masterClrMapping/>
  </p:clrMapOvr>
  <p:transition xmlns="" spd="slow" advTm="861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OZLEM\Desktop\zafer\2020-05-30_11-59-53.png">
            <a:extLst>
              <a:ext uri="{FF2B5EF4-FFF2-40B4-BE49-F238E27FC236}">
                <a16:creationId xmlns:a16="http://schemas.microsoft.com/office/drawing/2014/main" id="{95139A0C-6E29-4F36-9D33-5B593613B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0" y="404664"/>
            <a:ext cx="5000625"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3 İçerik Yer Tutucusu">
            <a:extLst>
              <a:ext uri="{FF2B5EF4-FFF2-40B4-BE49-F238E27FC236}">
                <a16:creationId xmlns:a16="http://schemas.microsoft.com/office/drawing/2014/main" id="{27086B3F-597E-48CF-B04E-7AD51B5B3124}"/>
              </a:ext>
            </a:extLst>
          </p:cNvPr>
          <p:cNvSpPr>
            <a:spLocks noGrp="1" noChangeArrowheads="1"/>
          </p:cNvSpPr>
          <p:nvPr>
            <p:ph idx="1"/>
          </p:nvPr>
        </p:nvSpPr>
        <p:spPr>
          <a:xfrm>
            <a:off x="5643563" y="404665"/>
            <a:ext cx="3214687" cy="4453086"/>
          </a:xfrm>
        </p:spPr>
        <p:txBody>
          <a:bodyPr/>
          <a:lstStyle/>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Multi Rae Lite device is used in the testing phase and it is operated for 8-10 hours a day and tested in a tanker in a shipyard during repair for 15 days.</a:t>
            </a:r>
          </a:p>
        </p:txBody>
      </p:sp>
    </p:spTree>
  </p:cSld>
  <p:clrMapOvr>
    <a:masterClrMapping/>
  </p:clrMapOvr>
  <p:transition xmlns="" spd="slow" advTm="1101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OZLEM\Desktop\zafer\f7eaa4cc-5457-4fc3-b35e-1188e6b269ba.jpg">
            <a:extLst>
              <a:ext uri="{FF2B5EF4-FFF2-40B4-BE49-F238E27FC236}">
                <a16:creationId xmlns:a16="http://schemas.microsoft.com/office/drawing/2014/main" id="{C1DBF41C-E800-4E2E-8FBB-D41275067B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285750"/>
            <a:ext cx="4214813"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9 İçerik Yer Tutucusu">
            <a:extLst>
              <a:ext uri="{FF2B5EF4-FFF2-40B4-BE49-F238E27FC236}">
                <a16:creationId xmlns:a16="http://schemas.microsoft.com/office/drawing/2014/main" id="{16FA7888-F501-46BC-A5C5-7FAEE77464A3}"/>
              </a:ext>
            </a:extLst>
          </p:cNvPr>
          <p:cNvSpPr>
            <a:spLocks noGrp="1" noChangeArrowheads="1"/>
          </p:cNvSpPr>
          <p:nvPr>
            <p:ph sz="half" idx="1"/>
          </p:nvPr>
        </p:nvSpPr>
        <p:spPr>
          <a:xfrm>
            <a:off x="4857750" y="285750"/>
            <a:ext cx="3786188" cy="4857750"/>
          </a:xfrm>
        </p:spPr>
        <p:txBody>
          <a:bodyPr/>
          <a:lstStyle/>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There are 50 ports of the system, 2 of which are used for testing purposes, </a:t>
            </a:r>
            <a:endParaRPr lang="en-us" altLang="tr-TR" sz="1800" dirty="0">
              <a:latin typeface="Verdana" panose="020B0604030504040204" pitchFamily="34" charset="0"/>
              <a:ea typeface="Verdana" panose="020B0604030504040204" pitchFamily="34" charset="0"/>
              <a:cs typeface="Verdana" panose="020B0604030504040204" pitchFamily="34" charset="0"/>
            </a:endParaRPr>
          </a:p>
          <a:p>
            <a:pPr marL="0" algn="just" eaLnBrk="1" hangingPunct="1"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(Measurements can be made for up to 16 tanks. It is devised to have 3 ports per tank) number of ports can be increased.</a:t>
            </a:r>
          </a:p>
          <a:p>
            <a:pPr marL="0" eaLnBrk="1" hangingPunct="1" algn="l" rtl="0">
              <a:buFont typeface="Wingdings 2" panose="05020102010507070707" pitchFamily="18" charset="2"/>
              <a:buNone/>
            </a:pPr>
            <a:r>
              <a:rPr sz="1800" b="0" i="0" u="none" baseline="0" lang="en-us">
                <a:latin typeface="Verdana" panose="020B0604030504040204" pitchFamily="34" charset="0"/>
                <a:ea typeface="Verdana" panose="020B0604030504040204" pitchFamily="34" charset="0"/>
                <a:cs typeface="Verdana" panose="020B0604030504040204" pitchFamily="34" charset="0"/>
              </a:rPr>
              <a:t>When the system starts operating, it takes sample from Port No. 1 and continues to take samples in sequence until the system is turned off. (1, 2, 3, 4, …, 48, 1, 2, ...)</a:t>
            </a:r>
          </a:p>
        </p:txBody>
      </p:sp>
    </p:spTree>
  </p:cSld>
  <p:clrMapOvr>
    <a:masterClrMapping/>
  </p:clrMapOvr>
  <p:transition xmlns="" spd="slow" advTm="10958"/>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ven">
  <a:themeElements>
    <a:clrScheme name="Güven">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Güven">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Güven">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spDef>
      <a:spPr>
        <a:noFill/>
      </a:spPr>
      <a:bodyPr rtlCol="0" anchor="ctr"/>
      <a:lstStyle>
        <a:defPPr algn="ctr">
          <a:defRPr sz="2400" b="1" dirty="0" smtClean="0">
            <a:solidFill>
              <a:schemeClr val="bg1"/>
            </a:solidFill>
            <a:effectLst>
              <a:outerShdw blurRad="50800" dist="38100" dir="2700000" algn="tl" rotWithShape="0">
                <a:prstClr val="black">
                  <a:alpha val="40000"/>
                </a:prstClr>
              </a:outerShdw>
            </a:effectLst>
            <a:latin typeface="Calibri" pitchFamily="34" charset="0"/>
          </a:defRPr>
        </a:defPPr>
      </a:lstStyle>
      <a:style>
        <a:lnRef idx="1">
          <a:schemeClr val="dk1"/>
        </a:lnRef>
        <a:fillRef idx="3">
          <a:schemeClr val="dk1"/>
        </a:fillRef>
        <a:effectRef idx="2">
          <a:schemeClr val="dk1"/>
        </a:effectRef>
        <a:fontRef idx="minor">
          <a:schemeClr val="lt1"/>
        </a:fontRef>
      </a:style>
    </a:spDef>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918</TotalTime>
  <Words>390</Words>
  <Application>Microsoft Office PowerPoint</Application>
  <PresentationFormat>Ekran Gösterisi (4:3)</PresentationFormat>
  <Paragraphs>48</Paragraphs>
  <Slides>13</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13</vt:i4>
      </vt:variant>
    </vt:vector>
  </HeadingPairs>
  <TitlesOfParts>
    <vt:vector size="22" baseType="lpstr">
      <vt:lpstr>Arial</vt:lpstr>
      <vt:lpstr>Book Antiqua</vt:lpstr>
      <vt:lpstr>Calibri</vt:lpstr>
      <vt:lpstr>Lucida Sans</vt:lpstr>
      <vt:lpstr>Verdana</vt:lpstr>
      <vt:lpstr>Wingdings</vt:lpstr>
      <vt:lpstr>Wingdings 2</vt:lpstr>
      <vt:lpstr>Wingdings 3</vt:lpstr>
      <vt:lpstr>Güven</vt:lpstr>
      <vt:lpstr>VESCON DENİZCİLİK&amp;DANIŞMANLIK</vt:lpstr>
      <vt:lpstr>GTS50 SİSTEMİNİN KULLANILABİLECEĞİ YERLER;</vt:lpstr>
      <vt:lpstr>GTS50 SİSTEMİ;</vt:lpstr>
      <vt:lpstr>GTS50 SİSTEMİ;</vt:lpstr>
      <vt:lpstr>GTS50 SİSTEMİ;</vt:lpstr>
      <vt:lpstr>GTS50 SİSTEMİ;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OZLEM</dc:creator>
  <cp:lastModifiedBy>zafer büyükevren</cp:lastModifiedBy>
  <cp:revision>115</cp:revision>
  <dcterms:created xsi:type="dcterms:W3CDTF">2020-05-30T08:17:18Z</dcterms:created>
  <dcterms:modified xsi:type="dcterms:W3CDTF">2020-07-10T10:46:36Z</dcterms:modified>
</cp:coreProperties>
</file>